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2" r:id="rId2"/>
    <p:sldId id="259" r:id="rId3"/>
    <p:sldId id="273" r:id="rId4"/>
    <p:sldId id="335" r:id="rId5"/>
    <p:sldId id="392" r:id="rId6"/>
    <p:sldId id="324" r:id="rId7"/>
    <p:sldId id="286" r:id="rId8"/>
    <p:sldId id="278" r:id="rId9"/>
    <p:sldId id="295" r:id="rId10"/>
    <p:sldId id="289" r:id="rId11"/>
    <p:sldId id="294" r:id="rId12"/>
    <p:sldId id="390" r:id="rId13"/>
    <p:sldId id="365" r:id="rId14"/>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831"/>
    <a:srgbClr val="000000"/>
    <a:srgbClr val="171717"/>
    <a:srgbClr val="FFFFFF"/>
    <a:srgbClr val="765947"/>
    <a:srgbClr val="0C0C0C"/>
    <a:srgbClr val="111111"/>
    <a:srgbClr val="2DC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5" autoAdjust="0"/>
    <p:restoredTop sz="94660"/>
  </p:normalViewPr>
  <p:slideViewPr>
    <p:cSldViewPr snapToGrid="0">
      <p:cViewPr varScale="1">
        <p:scale>
          <a:sx n="87" d="100"/>
          <a:sy n="87" d="100"/>
        </p:scale>
        <p:origin x="586" y="5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29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8A90B1-8C4D-495E-B4A4-549BF52C3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46B4E4B-C998-4DBE-A21D-7D89445B6D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defRPr>
            </a:lvl1pPr>
          </a:lstStyle>
          <a:p>
            <a:pPr>
              <a:defRPr/>
            </a:pPr>
            <a:fld id="{0C1B9932-33A4-491E-8D5C-4307B691C528}" type="datetimeFigureOut">
              <a:rPr lang="en-US"/>
              <a:pPr>
                <a:defRPr/>
              </a:pPr>
              <a:t>6/25/2018</a:t>
            </a:fld>
            <a:endParaRPr lang="en-US"/>
          </a:p>
        </p:txBody>
      </p:sp>
      <p:sp>
        <p:nvSpPr>
          <p:cNvPr id="4" name="Footer Placeholder 3">
            <a:extLst>
              <a:ext uri="{FF2B5EF4-FFF2-40B4-BE49-F238E27FC236}">
                <a16:creationId xmlns:a16="http://schemas.microsoft.com/office/drawing/2014/main" id="{5A0816E8-2E8C-4DF2-8C1C-D65FFAD857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9824FC6C-CB15-4DA2-9956-A3200A373C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a:latin typeface="+mn-lt"/>
              </a:defRPr>
            </a:lvl1pPr>
          </a:lstStyle>
          <a:p>
            <a:pPr>
              <a:defRPr/>
            </a:pPr>
            <a:fld id="{1600EBA2-505D-42E7-B2E0-B5CADCBED3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E96704-3DBE-462E-9D27-D6E0B6E2CF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9959FB2-9F32-4F6F-A682-F997D42A99D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defRPr>
            </a:lvl1pPr>
          </a:lstStyle>
          <a:p>
            <a:pPr>
              <a:defRPr/>
            </a:pPr>
            <a:fld id="{F7CAE6D0-A8CE-4E6E-BD35-17212F71C89D}" type="datetimeFigureOut">
              <a:rPr lang="en-US"/>
              <a:pPr>
                <a:defRPr/>
              </a:pPr>
              <a:t>6/25/2018</a:t>
            </a:fld>
            <a:endParaRPr lang="en-US"/>
          </a:p>
        </p:txBody>
      </p:sp>
      <p:sp>
        <p:nvSpPr>
          <p:cNvPr id="4" name="Slide Image Placeholder 3">
            <a:extLst>
              <a:ext uri="{FF2B5EF4-FFF2-40B4-BE49-F238E27FC236}">
                <a16:creationId xmlns:a16="http://schemas.microsoft.com/office/drawing/2014/main" id="{E6707365-AF86-407E-A2EB-F15C27E33B2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01B2E6-EE56-4E95-B066-00B23FC41E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A42C36-9FC7-41C6-8ABD-6BB75F1E265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DB67E3-9CB2-431B-81D8-820878FE797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a:latin typeface="+mn-lt"/>
              </a:defRPr>
            </a:lvl1pPr>
          </a:lstStyle>
          <a:p>
            <a:pPr>
              <a:defRPr/>
            </a:pPr>
            <a:fld id="{4663354F-A7C8-4D66-8809-5F6D581D4E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E6F6614-CFCA-4326-9186-526117911B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830D8DD-5B53-4ACF-8B4D-C6D3D8ED8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0AB13F8F-C313-43D4-8EB6-B1D4D19F31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fld id="{044777D1-9C2E-445B-ADB5-804C4DEE68D5}" type="slidenum">
              <a:rPr lang="en-US" altLang="en-US" smtClean="0"/>
              <a:pPr defTabSz="912813" fontAlgn="base">
                <a:spcBef>
                  <a:spcPct val="0"/>
                </a:spcBef>
                <a:spcAft>
                  <a:spcPct val="0"/>
                </a:spcAft>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2CDD7-CA09-4881-B0DB-24E66197859F}"/>
              </a:ext>
            </a:extLst>
          </p:cNvPr>
          <p:cNvSpPr>
            <a:spLocks noGrp="1"/>
          </p:cNvSpPr>
          <p:nvPr>
            <p:ph type="dt" sz="half" idx="10"/>
          </p:nvPr>
        </p:nvSpPr>
        <p:spPr/>
        <p:txBody>
          <a:bodyPr/>
          <a:lstStyle>
            <a:lvl1pPr>
              <a:defRPr/>
            </a:lvl1pPr>
          </a:lstStyle>
          <a:p>
            <a:pPr>
              <a:defRPr/>
            </a:pPr>
            <a:fld id="{8AED3B60-9955-485F-BC10-A7D41B786AB8}" type="datetime1">
              <a:rPr lang="en-US"/>
              <a:pPr>
                <a:defRPr/>
              </a:pPr>
              <a:t>6/25/2018</a:t>
            </a:fld>
            <a:endParaRPr lang="en-US" dirty="0"/>
          </a:p>
        </p:txBody>
      </p:sp>
      <p:sp>
        <p:nvSpPr>
          <p:cNvPr id="5" name="Footer Placeholder 4">
            <a:extLst>
              <a:ext uri="{FF2B5EF4-FFF2-40B4-BE49-F238E27FC236}">
                <a16:creationId xmlns:a16="http://schemas.microsoft.com/office/drawing/2014/main" id="{1042BEDD-DAB6-423A-804B-19E7CD80E3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BC4541-627A-4191-9AB8-B21C93DBF202}"/>
              </a:ext>
            </a:extLst>
          </p:cNvPr>
          <p:cNvSpPr>
            <a:spLocks noGrp="1"/>
          </p:cNvSpPr>
          <p:nvPr>
            <p:ph type="sldNum" sz="quarter" idx="12"/>
          </p:nvPr>
        </p:nvSpPr>
        <p:spPr/>
        <p:txBody>
          <a:bodyPr/>
          <a:lstStyle>
            <a:lvl1pPr defTabSz="914377">
              <a:lnSpc>
                <a:spcPct val="100000"/>
              </a:lnSpc>
              <a:spcBef>
                <a:spcPts val="0"/>
              </a:spcBef>
              <a:defRPr/>
            </a:lvl1pPr>
          </a:lstStyle>
          <a:p>
            <a:pPr>
              <a:defRPr/>
            </a:pPr>
            <a:fld id="{69B620EC-CB8B-4267-BBA5-BF4F93944B06}" type="slidenum">
              <a:rPr/>
              <a:pPr>
                <a:defRPr/>
              </a:pPr>
              <a:t>‹#›</a:t>
            </a:fld>
            <a:endParaRPr dirty="0"/>
          </a:p>
        </p:txBody>
      </p:sp>
    </p:spTree>
    <p:extLst>
      <p:ext uri="{BB962C8B-B14F-4D97-AF65-F5344CB8AC3E}">
        <p14:creationId xmlns:p14="http://schemas.microsoft.com/office/powerpoint/2010/main" val="390902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F5FC5F-6D3E-4415-9B31-7DDBB50F8BD2}"/>
              </a:ext>
            </a:extLst>
          </p:cNvPr>
          <p:cNvSpPr/>
          <p:nvPr userDrawn="1"/>
        </p:nvSpPr>
        <p:spPr>
          <a:xfrm>
            <a:off x="0" y="0"/>
            <a:ext cx="12192000" cy="4505325"/>
          </a:xfrm>
          <a:prstGeom prst="rect">
            <a:avLst/>
          </a:prstGeom>
          <a:pattFill prst="dotDmnd">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498CC5E-3B0E-47A0-8A9E-A4BC7D685FEE}"/>
              </a:ext>
            </a:extLst>
          </p:cNvPr>
          <p:cNvSpPr/>
          <p:nvPr userDrawn="1"/>
        </p:nvSpPr>
        <p:spPr>
          <a:xfrm>
            <a:off x="0" y="1576388"/>
            <a:ext cx="12192000" cy="5281612"/>
          </a:xfrm>
          <a:prstGeom prst="rect">
            <a:avLst/>
          </a:prstGeom>
          <a:pattFill prst="pct5">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7" name="Picture Placeholder 7"/>
          <p:cNvSpPr>
            <a:spLocks noGrp="1"/>
          </p:cNvSpPr>
          <p:nvPr>
            <p:ph type="pic" sz="quarter" idx="14"/>
          </p:nvPr>
        </p:nvSpPr>
        <p:spPr>
          <a:xfrm>
            <a:off x="6709110" y="980934"/>
            <a:ext cx="3814711" cy="2387990"/>
          </a:xfrm>
          <a:solidFill>
            <a:schemeClr val="bg1">
              <a:lumMod val="85000"/>
            </a:schemeClr>
          </a:solidFill>
        </p:spPr>
        <p:txBody>
          <a:bodyPr rtlCol="0">
            <a:normAutofit/>
          </a:bodyPr>
          <a:lstStyle/>
          <a:p>
            <a:pPr lvl="0"/>
            <a:endParaRPr lang="en-US" noProof="0" dirty="0"/>
          </a:p>
        </p:txBody>
      </p:sp>
      <p:sp>
        <p:nvSpPr>
          <p:cNvPr id="5" name="Date Placeholder 2">
            <a:extLst>
              <a:ext uri="{FF2B5EF4-FFF2-40B4-BE49-F238E27FC236}">
                <a16:creationId xmlns:a16="http://schemas.microsoft.com/office/drawing/2014/main" id="{5076D507-B0B4-420E-8117-0503C0190FFC}"/>
              </a:ext>
            </a:extLst>
          </p:cNvPr>
          <p:cNvSpPr>
            <a:spLocks noGrp="1"/>
          </p:cNvSpPr>
          <p:nvPr>
            <p:ph type="dt" sz="half" idx="15"/>
          </p:nvPr>
        </p:nvSpPr>
        <p:spPr/>
        <p:txBody>
          <a:bodyPr/>
          <a:lstStyle>
            <a:lvl1pPr>
              <a:defRPr/>
            </a:lvl1pPr>
          </a:lstStyle>
          <a:p>
            <a:pPr>
              <a:defRPr/>
            </a:pPr>
            <a:fld id="{94DD5A98-C08D-4EC7-BF66-7601C60CB2CE}" type="datetime1">
              <a:rPr lang="en-US"/>
              <a:pPr>
                <a:defRPr/>
              </a:pPr>
              <a:t>6/25/2018</a:t>
            </a:fld>
            <a:endParaRPr lang="en-US" dirty="0"/>
          </a:p>
        </p:txBody>
      </p:sp>
      <p:sp>
        <p:nvSpPr>
          <p:cNvPr id="6" name="Footer Placeholder 3">
            <a:extLst>
              <a:ext uri="{FF2B5EF4-FFF2-40B4-BE49-F238E27FC236}">
                <a16:creationId xmlns:a16="http://schemas.microsoft.com/office/drawing/2014/main" id="{5765F973-B0D4-4E5A-9567-90EAD63855FC}"/>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9FDAA9E3-25C4-47F1-948D-10B6CE8479FA}"/>
              </a:ext>
            </a:extLst>
          </p:cNvPr>
          <p:cNvSpPr>
            <a:spLocks noGrp="1"/>
          </p:cNvSpPr>
          <p:nvPr>
            <p:ph type="sldNum" sz="quarter" idx="17"/>
          </p:nvPr>
        </p:nvSpPr>
        <p:spPr/>
        <p:txBody>
          <a:bodyPr/>
          <a:lstStyle>
            <a:lvl1pPr defTabSz="914377">
              <a:lnSpc>
                <a:spcPct val="100000"/>
              </a:lnSpc>
              <a:spcBef>
                <a:spcPts val="0"/>
              </a:spcBef>
              <a:defRPr/>
            </a:lvl1pPr>
          </a:lstStyle>
          <a:p>
            <a:pPr>
              <a:defRPr/>
            </a:pPr>
            <a:fld id="{930F80D5-911F-400A-BE9F-08F721984791}" type="slidenum">
              <a:rPr/>
              <a:pPr>
                <a:defRPr/>
              </a:pPr>
              <a:t>‹#›</a:t>
            </a:fld>
            <a:endParaRPr dirty="0"/>
          </a:p>
        </p:txBody>
      </p:sp>
    </p:spTree>
    <p:extLst>
      <p:ext uri="{BB962C8B-B14F-4D97-AF65-F5344CB8AC3E}">
        <p14:creationId xmlns:p14="http://schemas.microsoft.com/office/powerpoint/2010/main" val="30757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0"/>
            <a:ext cx="12192000" cy="5105400"/>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AAD3F858-B0F0-4E42-8C4B-C025205CDE6E}"/>
              </a:ext>
            </a:extLst>
          </p:cNvPr>
          <p:cNvSpPr>
            <a:spLocks noGrp="1"/>
          </p:cNvSpPr>
          <p:nvPr>
            <p:ph type="dt" sz="half" idx="15"/>
          </p:nvPr>
        </p:nvSpPr>
        <p:spPr/>
        <p:txBody>
          <a:bodyPr/>
          <a:lstStyle>
            <a:lvl1pPr>
              <a:defRPr/>
            </a:lvl1pPr>
          </a:lstStyle>
          <a:p>
            <a:pPr>
              <a:defRPr/>
            </a:pPr>
            <a:fld id="{7F95492D-D1C8-4727-BB96-EA5C127095BB}" type="datetime1">
              <a:rPr lang="en-US"/>
              <a:pPr>
                <a:defRPr/>
              </a:pPr>
              <a:t>6/25/2018</a:t>
            </a:fld>
            <a:endParaRPr lang="en-US" dirty="0"/>
          </a:p>
        </p:txBody>
      </p:sp>
      <p:sp>
        <p:nvSpPr>
          <p:cNvPr id="5" name="Footer Placeholder 3">
            <a:extLst>
              <a:ext uri="{FF2B5EF4-FFF2-40B4-BE49-F238E27FC236}">
                <a16:creationId xmlns:a16="http://schemas.microsoft.com/office/drawing/2014/main" id="{4B2A1EEC-C2A0-4BE0-AE15-2D4BDE19C4F5}"/>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478C7AF-E7A4-4736-BB7D-F73FEA16BD05}"/>
              </a:ext>
            </a:extLst>
          </p:cNvPr>
          <p:cNvSpPr>
            <a:spLocks noGrp="1"/>
          </p:cNvSpPr>
          <p:nvPr>
            <p:ph type="sldNum" sz="quarter" idx="17"/>
          </p:nvPr>
        </p:nvSpPr>
        <p:spPr/>
        <p:txBody>
          <a:bodyPr/>
          <a:lstStyle>
            <a:lvl1pPr defTabSz="914377">
              <a:lnSpc>
                <a:spcPct val="100000"/>
              </a:lnSpc>
              <a:spcBef>
                <a:spcPts val="0"/>
              </a:spcBef>
              <a:defRPr/>
            </a:lvl1pPr>
          </a:lstStyle>
          <a:p>
            <a:pPr>
              <a:defRPr/>
            </a:pPr>
            <a:fld id="{6E7A6C65-ECAF-4970-A4F9-150614458462}" type="slidenum">
              <a:rPr/>
              <a:pPr>
                <a:defRPr/>
              </a:pPr>
              <a:t>‹#›</a:t>
            </a:fld>
            <a:endParaRPr dirty="0"/>
          </a:p>
        </p:txBody>
      </p:sp>
    </p:spTree>
    <p:extLst>
      <p:ext uri="{BB962C8B-B14F-4D97-AF65-F5344CB8AC3E}">
        <p14:creationId xmlns:p14="http://schemas.microsoft.com/office/powerpoint/2010/main" val="353215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2"/>
            <a:ext cx="12192000" cy="4566343"/>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EF564615-9030-450A-99F1-ACE8CCCAE596}"/>
              </a:ext>
            </a:extLst>
          </p:cNvPr>
          <p:cNvSpPr>
            <a:spLocks noGrp="1"/>
          </p:cNvSpPr>
          <p:nvPr>
            <p:ph type="dt" sz="half" idx="15"/>
          </p:nvPr>
        </p:nvSpPr>
        <p:spPr/>
        <p:txBody>
          <a:bodyPr/>
          <a:lstStyle>
            <a:lvl1pPr>
              <a:defRPr/>
            </a:lvl1pPr>
          </a:lstStyle>
          <a:p>
            <a:pPr>
              <a:defRPr/>
            </a:pPr>
            <a:fld id="{E8ED2385-C6A6-44B6-86FF-7B71303C4A6D}" type="datetime1">
              <a:rPr lang="en-US"/>
              <a:pPr>
                <a:defRPr/>
              </a:pPr>
              <a:t>6/25/2018</a:t>
            </a:fld>
            <a:endParaRPr lang="en-US" dirty="0"/>
          </a:p>
        </p:txBody>
      </p:sp>
      <p:sp>
        <p:nvSpPr>
          <p:cNvPr id="5" name="Footer Placeholder 3">
            <a:extLst>
              <a:ext uri="{FF2B5EF4-FFF2-40B4-BE49-F238E27FC236}">
                <a16:creationId xmlns:a16="http://schemas.microsoft.com/office/drawing/2014/main" id="{44975067-3760-4175-B530-01635E9EF1EE}"/>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BA3D7AE-E951-4250-AD5C-AE83B5BA219C}"/>
              </a:ext>
            </a:extLst>
          </p:cNvPr>
          <p:cNvSpPr>
            <a:spLocks noGrp="1"/>
          </p:cNvSpPr>
          <p:nvPr>
            <p:ph type="sldNum" sz="quarter" idx="17"/>
          </p:nvPr>
        </p:nvSpPr>
        <p:spPr/>
        <p:txBody>
          <a:bodyPr/>
          <a:lstStyle>
            <a:lvl1pPr defTabSz="914377">
              <a:lnSpc>
                <a:spcPct val="100000"/>
              </a:lnSpc>
              <a:spcBef>
                <a:spcPts val="0"/>
              </a:spcBef>
              <a:defRPr/>
            </a:lvl1pPr>
          </a:lstStyle>
          <a:p>
            <a:pPr>
              <a:defRPr/>
            </a:pPr>
            <a:fld id="{110AA8CB-0670-442E-8F0E-31A70817C0C0}" type="slidenum">
              <a:rPr/>
              <a:pPr>
                <a:defRPr/>
              </a:pPr>
              <a:t>‹#›</a:t>
            </a:fld>
            <a:endParaRPr dirty="0"/>
          </a:p>
        </p:txBody>
      </p:sp>
    </p:spTree>
    <p:extLst>
      <p:ext uri="{BB962C8B-B14F-4D97-AF65-F5344CB8AC3E}">
        <p14:creationId xmlns:p14="http://schemas.microsoft.com/office/powerpoint/2010/main" val="403110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1276946"/>
            <a:ext cx="12192000" cy="5581055"/>
          </a:xfrm>
          <a:solidFill>
            <a:schemeClr val="bg1">
              <a:lumMod val="85000"/>
            </a:schemeClr>
          </a:solidFill>
        </p:spPr>
        <p:txBody>
          <a:bodyPr rtlCol="0">
            <a:normAutofit/>
          </a:bodyPr>
          <a:lstStyle/>
          <a:p>
            <a:pPr lvl="0"/>
            <a:endParaRPr lang="en-US" noProof="0"/>
          </a:p>
        </p:txBody>
      </p:sp>
      <p:sp>
        <p:nvSpPr>
          <p:cNvPr id="10" name="Picture Placeholder 7"/>
          <p:cNvSpPr>
            <a:spLocks noGrp="1"/>
          </p:cNvSpPr>
          <p:nvPr>
            <p:ph type="pic" sz="quarter" idx="15"/>
          </p:nvPr>
        </p:nvSpPr>
        <p:spPr>
          <a:xfrm>
            <a:off x="940611" y="739285"/>
            <a:ext cx="3150716" cy="5312275"/>
          </a:xfrm>
          <a:solidFill>
            <a:schemeClr val="bg1">
              <a:lumMod val="75000"/>
            </a:schemeClr>
          </a:solidFill>
        </p:spPr>
        <p:txBody>
          <a:bodyPr rtlCol="0">
            <a:normAutofit/>
          </a:bodyPr>
          <a:lstStyle/>
          <a:p>
            <a:pPr lvl="0"/>
            <a:endParaRPr lang="en-US" noProof="0"/>
          </a:p>
        </p:txBody>
      </p:sp>
      <p:sp>
        <p:nvSpPr>
          <p:cNvPr id="4" name="Date Placeholder 2">
            <a:extLst>
              <a:ext uri="{FF2B5EF4-FFF2-40B4-BE49-F238E27FC236}">
                <a16:creationId xmlns:a16="http://schemas.microsoft.com/office/drawing/2014/main" id="{5F532173-FB81-4B08-9D2B-B174FD63F0ED}"/>
              </a:ext>
            </a:extLst>
          </p:cNvPr>
          <p:cNvSpPr>
            <a:spLocks noGrp="1"/>
          </p:cNvSpPr>
          <p:nvPr>
            <p:ph type="dt" sz="half" idx="16"/>
          </p:nvPr>
        </p:nvSpPr>
        <p:spPr/>
        <p:txBody>
          <a:bodyPr/>
          <a:lstStyle>
            <a:lvl1pPr>
              <a:defRPr/>
            </a:lvl1pPr>
          </a:lstStyle>
          <a:p>
            <a:pPr>
              <a:defRPr/>
            </a:pPr>
            <a:fld id="{36DF5A9D-A51A-4AB9-89DC-B34E6005F1FF}" type="datetime1">
              <a:rPr lang="en-US"/>
              <a:pPr>
                <a:defRPr/>
              </a:pPr>
              <a:t>6/25/2018</a:t>
            </a:fld>
            <a:endParaRPr lang="en-US" dirty="0"/>
          </a:p>
        </p:txBody>
      </p:sp>
      <p:sp>
        <p:nvSpPr>
          <p:cNvPr id="5" name="Footer Placeholder 3">
            <a:extLst>
              <a:ext uri="{FF2B5EF4-FFF2-40B4-BE49-F238E27FC236}">
                <a16:creationId xmlns:a16="http://schemas.microsoft.com/office/drawing/2014/main" id="{9190C52A-32BB-411E-A362-5C26C323E72E}"/>
              </a:ext>
            </a:extLst>
          </p:cNvPr>
          <p:cNvSpPr>
            <a:spLocks noGrp="1"/>
          </p:cNvSpPr>
          <p:nvPr>
            <p:ph type="ftr" sz="quarter" idx="17"/>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08F5FD1-BC8F-4240-B55C-BF3870468E24}"/>
              </a:ext>
            </a:extLst>
          </p:cNvPr>
          <p:cNvSpPr>
            <a:spLocks noGrp="1"/>
          </p:cNvSpPr>
          <p:nvPr>
            <p:ph type="sldNum" sz="quarter" idx="18"/>
          </p:nvPr>
        </p:nvSpPr>
        <p:spPr/>
        <p:txBody>
          <a:bodyPr/>
          <a:lstStyle>
            <a:lvl1pPr defTabSz="914377">
              <a:lnSpc>
                <a:spcPct val="100000"/>
              </a:lnSpc>
              <a:spcBef>
                <a:spcPts val="0"/>
              </a:spcBef>
              <a:defRPr/>
            </a:lvl1pPr>
          </a:lstStyle>
          <a:p>
            <a:pPr>
              <a:defRPr/>
            </a:pPr>
            <a:fld id="{83B40F4A-3B03-438F-ADCD-72F9A5FB5A8E}" type="slidenum">
              <a:rPr/>
              <a:pPr>
                <a:defRPr/>
              </a:pPr>
              <a:t>‹#›</a:t>
            </a:fld>
            <a:endParaRPr dirty="0"/>
          </a:p>
        </p:txBody>
      </p:sp>
    </p:spTree>
    <p:extLst>
      <p:ext uri="{BB962C8B-B14F-4D97-AF65-F5344CB8AC3E}">
        <p14:creationId xmlns:p14="http://schemas.microsoft.com/office/powerpoint/2010/main" val="82836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733329" y="344470"/>
            <a:ext cx="5849073" cy="6246830"/>
          </a:xfrm>
          <a:custGeom>
            <a:avLst/>
            <a:gdLst>
              <a:gd name="connsiteX0" fmla="*/ 0 w 3042373"/>
              <a:gd name="connsiteY0" fmla="*/ 0 h 4799030"/>
              <a:gd name="connsiteX1" fmla="*/ 3042373 w 3042373"/>
              <a:gd name="connsiteY1" fmla="*/ 0 h 4799030"/>
              <a:gd name="connsiteX2" fmla="*/ 3042373 w 3042373"/>
              <a:gd name="connsiteY2" fmla="*/ 4799030 h 4799030"/>
              <a:gd name="connsiteX3" fmla="*/ 0 w 3042373"/>
              <a:gd name="connsiteY3" fmla="*/ 4799030 h 4799030"/>
              <a:gd name="connsiteX4" fmla="*/ 0 w 3042373"/>
              <a:gd name="connsiteY4" fmla="*/ 0 h 4799030"/>
              <a:gd name="connsiteX0" fmla="*/ 0 w 5849073"/>
              <a:gd name="connsiteY0" fmla="*/ 0 h 4799030"/>
              <a:gd name="connsiteX1" fmla="*/ 5849073 w 5849073"/>
              <a:gd name="connsiteY1" fmla="*/ 977900 h 4799030"/>
              <a:gd name="connsiteX2" fmla="*/ 3042373 w 5849073"/>
              <a:gd name="connsiteY2" fmla="*/ 4799030 h 4799030"/>
              <a:gd name="connsiteX3" fmla="*/ 0 w 5849073"/>
              <a:gd name="connsiteY3" fmla="*/ 4799030 h 4799030"/>
              <a:gd name="connsiteX4" fmla="*/ 0 w 5849073"/>
              <a:gd name="connsiteY4" fmla="*/ 0 h 4799030"/>
              <a:gd name="connsiteX0" fmla="*/ 2133600 w 5849073"/>
              <a:gd name="connsiteY0" fmla="*/ 0 h 4824430"/>
              <a:gd name="connsiteX1" fmla="*/ 5849073 w 5849073"/>
              <a:gd name="connsiteY1" fmla="*/ 1003300 h 4824430"/>
              <a:gd name="connsiteX2" fmla="*/ 3042373 w 5849073"/>
              <a:gd name="connsiteY2" fmla="*/ 4824430 h 4824430"/>
              <a:gd name="connsiteX3" fmla="*/ 0 w 5849073"/>
              <a:gd name="connsiteY3" fmla="*/ 4824430 h 4824430"/>
              <a:gd name="connsiteX4" fmla="*/ 2133600 w 5849073"/>
              <a:gd name="connsiteY4" fmla="*/ 0 h 4824430"/>
              <a:gd name="connsiteX0" fmla="*/ 2133600 w 5849073"/>
              <a:gd name="connsiteY0" fmla="*/ 0 h 6246830"/>
              <a:gd name="connsiteX1" fmla="*/ 5849073 w 5849073"/>
              <a:gd name="connsiteY1" fmla="*/ 1003300 h 6246830"/>
              <a:gd name="connsiteX2" fmla="*/ 4007573 w 5849073"/>
              <a:gd name="connsiteY2" fmla="*/ 6246830 h 6246830"/>
              <a:gd name="connsiteX3" fmla="*/ 0 w 5849073"/>
              <a:gd name="connsiteY3" fmla="*/ 4824430 h 6246830"/>
              <a:gd name="connsiteX4" fmla="*/ 2133600 w 5849073"/>
              <a:gd name="connsiteY4" fmla="*/ 0 h 6246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073" h="6246830">
                <a:moveTo>
                  <a:pt x="2133600" y="0"/>
                </a:moveTo>
                <a:lnTo>
                  <a:pt x="5849073" y="1003300"/>
                </a:lnTo>
                <a:lnTo>
                  <a:pt x="4007573" y="6246830"/>
                </a:lnTo>
                <a:lnTo>
                  <a:pt x="0" y="4824430"/>
                </a:lnTo>
                <a:lnTo>
                  <a:pt x="2133600" y="0"/>
                </a:lnTo>
                <a:close/>
              </a:path>
            </a:pathLst>
          </a:custGeom>
          <a:solidFill>
            <a:schemeClr val="bg1">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800">
                <a:solidFill>
                  <a:schemeClr val="lt1"/>
                </a:solidFill>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D4C76BC0-20E9-412C-B427-6B29AF2D7FF8}"/>
              </a:ext>
            </a:extLst>
          </p:cNvPr>
          <p:cNvSpPr>
            <a:spLocks noGrp="1"/>
          </p:cNvSpPr>
          <p:nvPr>
            <p:ph type="dt" sz="half" idx="14"/>
          </p:nvPr>
        </p:nvSpPr>
        <p:spPr/>
        <p:txBody>
          <a:bodyPr/>
          <a:lstStyle>
            <a:lvl1pPr>
              <a:defRPr/>
            </a:lvl1pPr>
          </a:lstStyle>
          <a:p>
            <a:pPr>
              <a:defRPr/>
            </a:pPr>
            <a:fld id="{279C1810-91A3-430F-A67D-481D3E2ACE87}" type="datetime1">
              <a:rPr lang="en-US"/>
              <a:pPr>
                <a:defRPr/>
              </a:pPr>
              <a:t>6/25/2018</a:t>
            </a:fld>
            <a:endParaRPr lang="en-US" dirty="0"/>
          </a:p>
        </p:txBody>
      </p:sp>
      <p:sp>
        <p:nvSpPr>
          <p:cNvPr id="5" name="Footer Placeholder 3">
            <a:extLst>
              <a:ext uri="{FF2B5EF4-FFF2-40B4-BE49-F238E27FC236}">
                <a16:creationId xmlns:a16="http://schemas.microsoft.com/office/drawing/2014/main" id="{217A80CF-84C1-4AB3-968E-1F7D0A029D3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9C39BAB-D3A5-4641-905E-B7F8E580D7B8}"/>
              </a:ext>
            </a:extLst>
          </p:cNvPr>
          <p:cNvSpPr>
            <a:spLocks noGrp="1"/>
          </p:cNvSpPr>
          <p:nvPr>
            <p:ph type="sldNum" sz="quarter" idx="16"/>
          </p:nvPr>
        </p:nvSpPr>
        <p:spPr/>
        <p:txBody>
          <a:bodyPr/>
          <a:lstStyle>
            <a:lvl1pPr defTabSz="914377">
              <a:lnSpc>
                <a:spcPct val="100000"/>
              </a:lnSpc>
              <a:spcBef>
                <a:spcPts val="0"/>
              </a:spcBef>
              <a:defRPr/>
            </a:lvl1pPr>
          </a:lstStyle>
          <a:p>
            <a:pPr>
              <a:defRPr/>
            </a:pPr>
            <a:fld id="{EEBDC721-4139-4506-9CDA-CE56D7C24653}" type="slidenum">
              <a:rPr/>
              <a:pPr>
                <a:defRPr/>
              </a:pPr>
              <a:t>‹#›</a:t>
            </a:fld>
            <a:endParaRPr dirty="0"/>
          </a:p>
        </p:txBody>
      </p:sp>
    </p:spTree>
    <p:extLst>
      <p:ext uri="{BB962C8B-B14F-4D97-AF65-F5344CB8AC3E}">
        <p14:creationId xmlns:p14="http://schemas.microsoft.com/office/powerpoint/2010/main" val="398630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3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7"/>
          <p:cNvSpPr>
            <a:spLocks noGrp="1"/>
          </p:cNvSpPr>
          <p:nvPr>
            <p:ph type="pic" sz="quarter" idx="15"/>
          </p:nvPr>
        </p:nvSpPr>
        <p:spPr>
          <a:xfrm>
            <a:off x="3095477" y="1183882"/>
            <a:ext cx="2293921" cy="4076208"/>
          </a:xfrm>
          <a:solidFill>
            <a:schemeClr val="bg1">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800">
                <a:solidFill>
                  <a:schemeClr val="lt1"/>
                </a:solidFill>
                <a:latin typeface="+mn-lt"/>
                <a:ea typeface="+mn-ea"/>
                <a:cs typeface="+mn-cs"/>
              </a:defRPr>
            </a:lvl1pPr>
          </a:lstStyle>
          <a:p>
            <a:pPr lvl="0"/>
            <a:endParaRPr lang="en-US" noProof="0"/>
          </a:p>
        </p:txBody>
      </p:sp>
      <p:sp>
        <p:nvSpPr>
          <p:cNvPr id="4" name="Date Placeholder 1">
            <a:extLst>
              <a:ext uri="{FF2B5EF4-FFF2-40B4-BE49-F238E27FC236}">
                <a16:creationId xmlns:a16="http://schemas.microsoft.com/office/drawing/2014/main" id="{C4BDCFC0-C042-44B1-A506-59B521FFB930}"/>
              </a:ext>
            </a:extLst>
          </p:cNvPr>
          <p:cNvSpPr>
            <a:spLocks noGrp="1"/>
          </p:cNvSpPr>
          <p:nvPr>
            <p:ph type="dt" sz="half" idx="16"/>
          </p:nvPr>
        </p:nvSpPr>
        <p:spPr/>
        <p:txBody>
          <a:bodyPr/>
          <a:lstStyle>
            <a:lvl1pPr>
              <a:defRPr/>
            </a:lvl1pPr>
          </a:lstStyle>
          <a:p>
            <a:pPr>
              <a:defRPr/>
            </a:pPr>
            <a:fld id="{06702094-99B7-438C-B3F8-BAE50FFE466C}" type="datetime1">
              <a:rPr lang="en-US"/>
              <a:pPr>
                <a:defRPr/>
              </a:pPr>
              <a:t>6/25/2018</a:t>
            </a:fld>
            <a:endParaRPr lang="en-US" dirty="0"/>
          </a:p>
        </p:txBody>
      </p:sp>
      <p:sp>
        <p:nvSpPr>
          <p:cNvPr id="5" name="Footer Placeholder 2">
            <a:extLst>
              <a:ext uri="{FF2B5EF4-FFF2-40B4-BE49-F238E27FC236}">
                <a16:creationId xmlns:a16="http://schemas.microsoft.com/office/drawing/2014/main" id="{EE9EA450-F5E4-4E67-B655-D53C66A40B63}"/>
              </a:ext>
            </a:extLst>
          </p:cNvPr>
          <p:cNvSpPr>
            <a:spLocks noGrp="1"/>
          </p:cNvSpPr>
          <p:nvPr>
            <p:ph type="ftr" sz="quarter" idx="17"/>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8AD0AF6B-A030-4A40-BA42-F82AB61C33D5}"/>
              </a:ext>
            </a:extLst>
          </p:cNvPr>
          <p:cNvSpPr>
            <a:spLocks noGrp="1"/>
          </p:cNvSpPr>
          <p:nvPr>
            <p:ph type="sldNum" sz="quarter" idx="18"/>
          </p:nvPr>
        </p:nvSpPr>
        <p:spPr/>
        <p:txBody>
          <a:bodyPr/>
          <a:lstStyle>
            <a:lvl1pPr defTabSz="914377">
              <a:lnSpc>
                <a:spcPct val="100000"/>
              </a:lnSpc>
              <a:spcBef>
                <a:spcPts val="0"/>
              </a:spcBef>
              <a:defRPr/>
            </a:lvl1pPr>
          </a:lstStyle>
          <a:p>
            <a:pPr>
              <a:defRPr/>
            </a:pPr>
            <a:fld id="{6E3B271B-9020-4D4B-BB3C-C6E483C43481}" type="slidenum">
              <a:rPr/>
              <a:pPr>
                <a:defRPr/>
              </a:pPr>
              <a:t>‹#›</a:t>
            </a:fld>
            <a:endParaRPr dirty="0"/>
          </a:p>
        </p:txBody>
      </p:sp>
    </p:spTree>
    <p:extLst>
      <p:ext uri="{BB962C8B-B14F-4D97-AF65-F5344CB8AC3E}">
        <p14:creationId xmlns:p14="http://schemas.microsoft.com/office/powerpoint/2010/main" val="1569382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961089" y="793110"/>
            <a:ext cx="3352939" cy="3352937"/>
          </a:xfrm>
          <a:solidFill>
            <a:schemeClr val="bg1">
              <a:lumMod val="85000"/>
            </a:schemeClr>
          </a:solidFill>
        </p:spPr>
        <p:txBody>
          <a:bodyPr rtlCol="0">
            <a:normAutofit/>
          </a:bodyPr>
          <a:lstStyle/>
          <a:p>
            <a:pPr lvl="0"/>
            <a:endParaRPr lang="en-US" noProof="0"/>
          </a:p>
        </p:txBody>
      </p:sp>
      <p:sp>
        <p:nvSpPr>
          <p:cNvPr id="10" name="Picture Placeholder 7"/>
          <p:cNvSpPr>
            <a:spLocks noGrp="1"/>
          </p:cNvSpPr>
          <p:nvPr>
            <p:ph type="pic" sz="quarter" idx="15"/>
          </p:nvPr>
        </p:nvSpPr>
        <p:spPr>
          <a:xfrm>
            <a:off x="4427452" y="793110"/>
            <a:ext cx="3352939" cy="3352937"/>
          </a:xfrm>
          <a:solidFill>
            <a:schemeClr val="bg1">
              <a:lumMod val="85000"/>
            </a:schemeClr>
          </a:solidFill>
        </p:spPr>
        <p:txBody>
          <a:bodyPr rtlCol="0">
            <a:normAutofit/>
          </a:bodyPr>
          <a:lstStyle/>
          <a:p>
            <a:pPr lvl="0"/>
            <a:endParaRPr lang="en-US" noProof="0"/>
          </a:p>
        </p:txBody>
      </p:sp>
      <p:sp>
        <p:nvSpPr>
          <p:cNvPr id="11" name="Picture Placeholder 7"/>
          <p:cNvSpPr>
            <a:spLocks noGrp="1"/>
          </p:cNvSpPr>
          <p:nvPr>
            <p:ph type="pic" sz="quarter" idx="16"/>
          </p:nvPr>
        </p:nvSpPr>
        <p:spPr>
          <a:xfrm>
            <a:off x="7893813" y="793110"/>
            <a:ext cx="3352939" cy="3352937"/>
          </a:xfrm>
          <a:solidFill>
            <a:schemeClr val="bg1">
              <a:lumMod val="85000"/>
            </a:schemeClr>
          </a:solidFill>
        </p:spPr>
        <p:txBody>
          <a:bodyPr rtlCol="0">
            <a:normAutofit/>
          </a:bodyPr>
          <a:lstStyle/>
          <a:p>
            <a:pPr lvl="0"/>
            <a:endParaRPr lang="en-US" noProof="0"/>
          </a:p>
        </p:txBody>
      </p:sp>
      <p:sp>
        <p:nvSpPr>
          <p:cNvPr id="5" name="Date Placeholder 2">
            <a:extLst>
              <a:ext uri="{FF2B5EF4-FFF2-40B4-BE49-F238E27FC236}">
                <a16:creationId xmlns:a16="http://schemas.microsoft.com/office/drawing/2014/main" id="{0DFA116A-BC84-4D7A-B613-3CF1D324DB14}"/>
              </a:ext>
            </a:extLst>
          </p:cNvPr>
          <p:cNvSpPr>
            <a:spLocks noGrp="1"/>
          </p:cNvSpPr>
          <p:nvPr>
            <p:ph type="dt" sz="half" idx="17"/>
          </p:nvPr>
        </p:nvSpPr>
        <p:spPr/>
        <p:txBody>
          <a:bodyPr/>
          <a:lstStyle>
            <a:lvl1pPr>
              <a:defRPr/>
            </a:lvl1pPr>
          </a:lstStyle>
          <a:p>
            <a:pPr>
              <a:defRPr/>
            </a:pPr>
            <a:fld id="{C74B6833-72DF-4D97-896B-06E7F8E990EC}" type="datetime1">
              <a:rPr lang="en-US"/>
              <a:pPr>
                <a:defRPr/>
              </a:pPr>
              <a:t>6/25/2018</a:t>
            </a:fld>
            <a:endParaRPr lang="en-US" dirty="0"/>
          </a:p>
        </p:txBody>
      </p:sp>
      <p:sp>
        <p:nvSpPr>
          <p:cNvPr id="6" name="Footer Placeholder 3">
            <a:extLst>
              <a:ext uri="{FF2B5EF4-FFF2-40B4-BE49-F238E27FC236}">
                <a16:creationId xmlns:a16="http://schemas.microsoft.com/office/drawing/2014/main" id="{A0470A49-A070-4392-96D4-71FC461E96CC}"/>
              </a:ext>
            </a:extLst>
          </p:cNvPr>
          <p:cNvSpPr>
            <a:spLocks noGrp="1"/>
          </p:cNvSpPr>
          <p:nvPr>
            <p:ph type="ftr" sz="quarter" idx="18"/>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137BCB6D-E3B6-4965-8A10-ED478C16AFBA}"/>
              </a:ext>
            </a:extLst>
          </p:cNvPr>
          <p:cNvSpPr>
            <a:spLocks noGrp="1"/>
          </p:cNvSpPr>
          <p:nvPr>
            <p:ph type="sldNum" sz="quarter" idx="19"/>
          </p:nvPr>
        </p:nvSpPr>
        <p:spPr/>
        <p:txBody>
          <a:bodyPr/>
          <a:lstStyle>
            <a:lvl1pPr defTabSz="914377">
              <a:lnSpc>
                <a:spcPct val="100000"/>
              </a:lnSpc>
              <a:spcBef>
                <a:spcPts val="0"/>
              </a:spcBef>
              <a:defRPr/>
            </a:lvl1pPr>
          </a:lstStyle>
          <a:p>
            <a:pPr>
              <a:defRPr/>
            </a:pPr>
            <a:fld id="{1603E7C4-ED2D-4F60-B174-7C62E1FCF121}" type="slidenum">
              <a:rPr/>
              <a:pPr>
                <a:defRPr/>
              </a:pPr>
              <a:t>‹#›</a:t>
            </a:fld>
            <a:endParaRPr dirty="0"/>
          </a:p>
        </p:txBody>
      </p:sp>
    </p:spTree>
    <p:extLst>
      <p:ext uri="{BB962C8B-B14F-4D97-AF65-F5344CB8AC3E}">
        <p14:creationId xmlns:p14="http://schemas.microsoft.com/office/powerpoint/2010/main" val="140192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0DE3BF53-E9E5-4390-83EB-70EB7886F99C}"/>
              </a:ext>
            </a:extLst>
          </p:cNvPr>
          <p:cNvGrpSpPr>
            <a:grpSpLocks/>
          </p:cNvGrpSpPr>
          <p:nvPr userDrawn="1"/>
        </p:nvGrpSpPr>
        <p:grpSpPr bwMode="auto">
          <a:xfrm>
            <a:off x="5016500" y="-7938"/>
            <a:ext cx="2897188" cy="4454526"/>
            <a:chOff x="5016473" y="-7743"/>
            <a:chExt cx="2897464" cy="4454779"/>
          </a:xfrm>
        </p:grpSpPr>
        <p:sp>
          <p:nvSpPr>
            <p:cNvPr id="6" name="Shape 2854">
              <a:extLst>
                <a:ext uri="{FF2B5EF4-FFF2-40B4-BE49-F238E27FC236}">
                  <a16:creationId xmlns:a16="http://schemas.microsoft.com/office/drawing/2014/main" id="{F2043AC8-F85C-41EB-BB2C-7B73BFEE6F98}"/>
                </a:ext>
              </a:extLst>
            </p:cNvPr>
            <p:cNvSpPr/>
            <p:nvPr/>
          </p:nvSpPr>
          <p:spPr>
            <a:xfrm>
              <a:off x="5016473" y="1549683"/>
              <a:ext cx="2897464" cy="2897353"/>
            </a:xfrm>
            <a:prstGeom prst="rect">
              <a:avLst/>
            </a:prstGeom>
            <a:solidFill>
              <a:srgbClr val="FFFFFF"/>
            </a:solidFill>
            <a:ln w="12700">
              <a:miter lim="400000"/>
            </a:ln>
            <a:effectLst>
              <a:outerShdw blurRad="190500" dist="8455" dir="5400000" rotWithShape="0">
                <a:srgbClr val="000000">
                  <a:alpha val="19000"/>
                </a:srgbClr>
              </a:outerShdw>
            </a:effectLst>
          </p:spPr>
          <p:txBody>
            <a:bodyPr lIns="0" tIns="0" rIns="0" bIns="0" anchor="ctr"/>
            <a:lstStyle/>
            <a:p>
              <a:pPr defTabSz="219069"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7" name="Group 2875">
              <a:extLst>
                <a:ext uri="{FF2B5EF4-FFF2-40B4-BE49-F238E27FC236}">
                  <a16:creationId xmlns:a16="http://schemas.microsoft.com/office/drawing/2014/main" id="{2D3255B7-19EE-4B61-935D-6654A456DD82}"/>
                </a:ext>
              </a:extLst>
            </p:cNvPr>
            <p:cNvGrpSpPr>
              <a:grpSpLocks/>
            </p:cNvGrpSpPr>
            <p:nvPr/>
          </p:nvGrpSpPr>
          <p:grpSpPr bwMode="auto">
            <a:xfrm>
              <a:off x="6306698" y="-7743"/>
              <a:ext cx="317014" cy="1689757"/>
              <a:chOff x="0" y="-1773423"/>
              <a:chExt cx="710964" cy="3789594"/>
            </a:xfrm>
          </p:grpSpPr>
          <p:sp>
            <p:nvSpPr>
              <p:cNvPr id="8" name="Shape 2867">
                <a:extLst>
                  <a:ext uri="{FF2B5EF4-FFF2-40B4-BE49-F238E27FC236}">
                    <a16:creationId xmlns:a16="http://schemas.microsoft.com/office/drawing/2014/main" id="{BF00197F-B560-409E-8BE2-C0A3B718686D}"/>
                  </a:ext>
                </a:extLst>
              </p:cNvPr>
              <p:cNvSpPr>
                <a:spLocks/>
              </p:cNvSpPr>
              <p:nvPr/>
            </p:nvSpPr>
            <p:spPr bwMode="auto">
              <a:xfrm>
                <a:off x="130797" y="1639880"/>
                <a:ext cx="580167" cy="376291"/>
              </a:xfrm>
              <a:custGeom>
                <a:avLst/>
                <a:gdLst>
                  <a:gd name="T0" fmla="*/ 209277384 w 21600"/>
                  <a:gd name="T1" fmla="*/ 57099877 h 21600"/>
                  <a:gd name="T2" fmla="*/ 209277384 w 21600"/>
                  <a:gd name="T3" fmla="*/ 57099877 h 21600"/>
                  <a:gd name="T4" fmla="*/ 209277384 w 21600"/>
                  <a:gd name="T5" fmla="*/ 57099877 h 21600"/>
                  <a:gd name="T6" fmla="*/ 209277384 w 21600"/>
                  <a:gd name="T7" fmla="*/ 570998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nvGrpSpPr>
              <p:cNvPr id="9" name="Group 2873">
                <a:extLst>
                  <a:ext uri="{FF2B5EF4-FFF2-40B4-BE49-F238E27FC236}">
                    <a16:creationId xmlns:a16="http://schemas.microsoft.com/office/drawing/2014/main" id="{012463AA-6887-44B1-9526-65C9678A18EF}"/>
                  </a:ext>
                </a:extLst>
              </p:cNvPr>
              <p:cNvGrpSpPr>
                <a:grpSpLocks/>
              </p:cNvGrpSpPr>
              <p:nvPr/>
            </p:nvGrpSpPr>
            <p:grpSpPr bwMode="auto">
              <a:xfrm>
                <a:off x="0" y="1267999"/>
                <a:ext cx="580166" cy="701487"/>
                <a:chOff x="0" y="0"/>
                <a:chExt cx="580165" cy="701486"/>
              </a:xfrm>
            </p:grpSpPr>
            <p:sp>
              <p:nvSpPr>
                <p:cNvPr id="11" name="Shape 2868">
                  <a:extLst>
                    <a:ext uri="{FF2B5EF4-FFF2-40B4-BE49-F238E27FC236}">
                      <a16:creationId xmlns:a16="http://schemas.microsoft.com/office/drawing/2014/main" id="{F1018F7A-D72F-4668-899A-FCB5ACADEED5}"/>
                    </a:ext>
                  </a:extLst>
                </p:cNvPr>
                <p:cNvSpPr/>
                <p:nvPr/>
              </p:nvSpPr>
              <p:spPr>
                <a:xfrm>
                  <a:off x="1202" y="341022"/>
                  <a:ext cx="569695" cy="3560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chemeClr val="bg1"/>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869">
                  <a:extLst>
                    <a:ext uri="{FF2B5EF4-FFF2-40B4-BE49-F238E27FC236}">
                      <a16:creationId xmlns:a16="http://schemas.microsoft.com/office/drawing/2014/main" id="{D72CCB2B-F646-407E-A02B-194136FABE39}"/>
                    </a:ext>
                  </a:extLst>
                </p:cNvPr>
                <p:cNvSpPr/>
                <p:nvPr/>
              </p:nvSpPr>
              <p:spPr>
                <a:xfrm>
                  <a:off x="11883" y="529725"/>
                  <a:ext cx="544772" cy="167343"/>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870">
                  <a:extLst>
                    <a:ext uri="{FF2B5EF4-FFF2-40B4-BE49-F238E27FC236}">
                      <a16:creationId xmlns:a16="http://schemas.microsoft.com/office/drawing/2014/main" id="{EF278563-9F28-44C0-B2C5-7E61BCD0A151}"/>
                    </a:ext>
                  </a:extLst>
                </p:cNvPr>
                <p:cNvSpPr/>
                <p:nvPr/>
              </p:nvSpPr>
              <p:spPr>
                <a:xfrm>
                  <a:off x="1202" y="341022"/>
                  <a:ext cx="523406" cy="56967"/>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871">
                  <a:extLst>
                    <a:ext uri="{FF2B5EF4-FFF2-40B4-BE49-F238E27FC236}">
                      <a16:creationId xmlns:a16="http://schemas.microsoft.com/office/drawing/2014/main" id="{F322C788-45BB-426D-B669-42717BBECC0F}"/>
                    </a:ext>
                  </a:extLst>
                </p:cNvPr>
                <p:cNvSpPr/>
                <p:nvPr/>
              </p:nvSpPr>
              <p:spPr>
                <a:xfrm>
                  <a:off x="100899" y="-783"/>
                  <a:ext cx="388104" cy="669367"/>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8F9499"/>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872">
                  <a:extLst>
                    <a:ext uri="{FF2B5EF4-FFF2-40B4-BE49-F238E27FC236}">
                      <a16:creationId xmlns:a16="http://schemas.microsoft.com/office/drawing/2014/main" id="{400698C1-9031-4D4E-ACEA-80566C604918}"/>
                    </a:ext>
                  </a:extLst>
                </p:cNvPr>
                <p:cNvSpPr/>
                <p:nvPr/>
              </p:nvSpPr>
              <p:spPr>
                <a:xfrm>
                  <a:off x="1202" y="654342"/>
                  <a:ext cx="555453" cy="46285"/>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0" name="Shape 2874">
                <a:extLst>
                  <a:ext uri="{FF2B5EF4-FFF2-40B4-BE49-F238E27FC236}">
                    <a16:creationId xmlns:a16="http://schemas.microsoft.com/office/drawing/2014/main" id="{F700C0BD-0875-426E-99A8-EBDE2E030FE0}"/>
                  </a:ext>
                </a:extLst>
              </p:cNvPr>
              <p:cNvSpPr/>
              <p:nvPr/>
            </p:nvSpPr>
            <p:spPr>
              <a:xfrm flipH="1" flipV="1">
                <a:off x="246883" y="-1773423"/>
                <a:ext cx="0" cy="2987232"/>
              </a:xfrm>
              <a:prstGeom prst="line">
                <a:avLst/>
              </a:prstGeom>
              <a:noFill/>
              <a:ln w="12700" cap="flat">
                <a:solidFill>
                  <a:schemeClr val="bg1">
                    <a:lumMod val="75000"/>
                  </a:schemeClr>
                </a:solidFill>
                <a:prstDash val="sysDot"/>
                <a:miter lim="400000"/>
              </a:ln>
              <a:effectLst/>
            </p:spPr>
            <p:txBody>
              <a:bodyPr lIns="0" tIns="0" rIns="0" bIns="0" anchor="ctr"/>
              <a:lstStyle/>
              <a:p>
                <a:pPr defTabSz="914377" eaLnBrk="1" fontAlgn="auto" hangingPunct="1">
                  <a:spcBef>
                    <a:spcPts val="0"/>
                  </a:spcBef>
                  <a:spcAft>
                    <a:spcPts val="0"/>
                  </a:spcAft>
                  <a:defRPr sz="3200"/>
                </a:pPr>
                <a:endParaRPr sz="3200">
                  <a:latin typeface="+mn-lt"/>
                </a:endParaRPr>
              </a:p>
            </p:txBody>
          </p:sp>
        </p:grpSp>
      </p:grpSp>
      <p:grpSp>
        <p:nvGrpSpPr>
          <p:cNvPr id="16" name="Group 30">
            <a:extLst>
              <a:ext uri="{FF2B5EF4-FFF2-40B4-BE49-F238E27FC236}">
                <a16:creationId xmlns:a16="http://schemas.microsoft.com/office/drawing/2014/main" id="{5C5E7451-3A5A-4145-825B-873778C90FD3}"/>
              </a:ext>
            </a:extLst>
          </p:cNvPr>
          <p:cNvGrpSpPr>
            <a:grpSpLocks/>
          </p:cNvGrpSpPr>
          <p:nvPr userDrawn="1"/>
        </p:nvGrpSpPr>
        <p:grpSpPr bwMode="auto">
          <a:xfrm>
            <a:off x="8712200" y="-7938"/>
            <a:ext cx="2897188" cy="4794251"/>
            <a:chOff x="8711888" y="-7743"/>
            <a:chExt cx="2897464" cy="4794549"/>
          </a:xfrm>
        </p:grpSpPr>
        <p:sp>
          <p:nvSpPr>
            <p:cNvPr id="17" name="Shape 2856">
              <a:extLst>
                <a:ext uri="{FF2B5EF4-FFF2-40B4-BE49-F238E27FC236}">
                  <a16:creationId xmlns:a16="http://schemas.microsoft.com/office/drawing/2014/main" id="{487732E8-F216-442B-9207-BE4204074CF0}"/>
                </a:ext>
              </a:extLst>
            </p:cNvPr>
            <p:cNvSpPr/>
            <p:nvPr/>
          </p:nvSpPr>
          <p:spPr>
            <a:xfrm>
              <a:off x="8711888" y="1889438"/>
              <a:ext cx="2897464" cy="2897368"/>
            </a:xfrm>
            <a:prstGeom prst="rect">
              <a:avLst/>
            </a:prstGeom>
            <a:solidFill>
              <a:srgbClr val="FFFFFF"/>
            </a:solidFill>
            <a:ln w="12700">
              <a:miter lim="400000"/>
            </a:ln>
            <a:effectLst>
              <a:outerShdw blurRad="190500" dist="8455" dir="5400000" rotWithShape="0">
                <a:srgbClr val="000000">
                  <a:alpha val="19000"/>
                </a:srgbClr>
              </a:outerShdw>
            </a:effectLst>
          </p:spPr>
          <p:txBody>
            <a:bodyPr lIns="0" tIns="0" rIns="0" bIns="0" anchor="ctr"/>
            <a:lstStyle/>
            <a:p>
              <a:pPr defTabSz="219069"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18" name="Group 2884">
              <a:extLst>
                <a:ext uri="{FF2B5EF4-FFF2-40B4-BE49-F238E27FC236}">
                  <a16:creationId xmlns:a16="http://schemas.microsoft.com/office/drawing/2014/main" id="{7040522E-DDA4-4A4D-9A35-D8A903371F13}"/>
                </a:ext>
              </a:extLst>
            </p:cNvPr>
            <p:cNvGrpSpPr>
              <a:grpSpLocks/>
            </p:cNvGrpSpPr>
            <p:nvPr/>
          </p:nvGrpSpPr>
          <p:grpSpPr bwMode="auto">
            <a:xfrm>
              <a:off x="10002112" y="-7743"/>
              <a:ext cx="317014" cy="2029526"/>
              <a:chOff x="0" y="-2535424"/>
              <a:chExt cx="710964" cy="4551595"/>
            </a:xfrm>
          </p:grpSpPr>
          <p:sp>
            <p:nvSpPr>
              <p:cNvPr id="19" name="Shape 2876">
                <a:extLst>
                  <a:ext uri="{FF2B5EF4-FFF2-40B4-BE49-F238E27FC236}">
                    <a16:creationId xmlns:a16="http://schemas.microsoft.com/office/drawing/2014/main" id="{0CCC7DDF-3C0D-4CD5-8358-5325206D3B6E}"/>
                  </a:ext>
                </a:extLst>
              </p:cNvPr>
              <p:cNvSpPr>
                <a:spLocks/>
              </p:cNvSpPr>
              <p:nvPr/>
            </p:nvSpPr>
            <p:spPr bwMode="auto">
              <a:xfrm>
                <a:off x="130797" y="1639880"/>
                <a:ext cx="580167" cy="376291"/>
              </a:xfrm>
              <a:custGeom>
                <a:avLst/>
                <a:gdLst>
                  <a:gd name="T0" fmla="*/ 209277384 w 21600"/>
                  <a:gd name="T1" fmla="*/ 57099877 h 21600"/>
                  <a:gd name="T2" fmla="*/ 209277384 w 21600"/>
                  <a:gd name="T3" fmla="*/ 57099877 h 21600"/>
                  <a:gd name="T4" fmla="*/ 209277384 w 21600"/>
                  <a:gd name="T5" fmla="*/ 57099877 h 21600"/>
                  <a:gd name="T6" fmla="*/ 209277384 w 21600"/>
                  <a:gd name="T7" fmla="*/ 570998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nvGrpSpPr>
              <p:cNvPr id="20" name="Group 2882">
                <a:extLst>
                  <a:ext uri="{FF2B5EF4-FFF2-40B4-BE49-F238E27FC236}">
                    <a16:creationId xmlns:a16="http://schemas.microsoft.com/office/drawing/2014/main" id="{A1E5A508-C731-48D4-8DF3-D7C34020FDB5}"/>
                  </a:ext>
                </a:extLst>
              </p:cNvPr>
              <p:cNvGrpSpPr>
                <a:grpSpLocks/>
              </p:cNvGrpSpPr>
              <p:nvPr/>
            </p:nvGrpSpPr>
            <p:grpSpPr bwMode="auto">
              <a:xfrm>
                <a:off x="0" y="1267999"/>
                <a:ext cx="580166" cy="701487"/>
                <a:chOff x="0" y="0"/>
                <a:chExt cx="580165" cy="701486"/>
              </a:xfrm>
            </p:grpSpPr>
            <p:sp>
              <p:nvSpPr>
                <p:cNvPr id="22" name="Shape 2877">
                  <a:extLst>
                    <a:ext uri="{FF2B5EF4-FFF2-40B4-BE49-F238E27FC236}">
                      <a16:creationId xmlns:a16="http://schemas.microsoft.com/office/drawing/2014/main" id="{BA041201-0C7A-44F4-BBEE-F0D12B4222D7}"/>
                    </a:ext>
                  </a:extLst>
                </p:cNvPr>
                <p:cNvSpPr/>
                <p:nvPr/>
              </p:nvSpPr>
              <p:spPr>
                <a:xfrm>
                  <a:off x="1204" y="340988"/>
                  <a:ext cx="569695" cy="3560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chemeClr val="bg1"/>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878">
                  <a:extLst>
                    <a:ext uri="{FF2B5EF4-FFF2-40B4-BE49-F238E27FC236}">
                      <a16:creationId xmlns:a16="http://schemas.microsoft.com/office/drawing/2014/main" id="{48C2A7EE-893C-415D-B5F1-FF9BDDCD9A6D}"/>
                    </a:ext>
                  </a:extLst>
                </p:cNvPr>
                <p:cNvSpPr/>
                <p:nvPr/>
              </p:nvSpPr>
              <p:spPr>
                <a:xfrm>
                  <a:off x="11885" y="529692"/>
                  <a:ext cx="544772" cy="167344"/>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879">
                  <a:extLst>
                    <a:ext uri="{FF2B5EF4-FFF2-40B4-BE49-F238E27FC236}">
                      <a16:creationId xmlns:a16="http://schemas.microsoft.com/office/drawing/2014/main" id="{571F7B10-C894-439C-98D2-8D53E181CBAE}"/>
                    </a:ext>
                  </a:extLst>
                </p:cNvPr>
                <p:cNvSpPr/>
                <p:nvPr/>
              </p:nvSpPr>
              <p:spPr>
                <a:xfrm>
                  <a:off x="1204" y="340988"/>
                  <a:ext cx="523406" cy="56968"/>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880">
                  <a:extLst>
                    <a:ext uri="{FF2B5EF4-FFF2-40B4-BE49-F238E27FC236}">
                      <a16:creationId xmlns:a16="http://schemas.microsoft.com/office/drawing/2014/main" id="{06A9D621-D2DD-444B-A84F-455DEDD705B4}"/>
                    </a:ext>
                  </a:extLst>
                </p:cNvPr>
                <p:cNvSpPr/>
                <p:nvPr/>
              </p:nvSpPr>
              <p:spPr>
                <a:xfrm>
                  <a:off x="100901" y="-819"/>
                  <a:ext cx="388104" cy="669371"/>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8F9499"/>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881">
                  <a:extLst>
                    <a:ext uri="{FF2B5EF4-FFF2-40B4-BE49-F238E27FC236}">
                      <a16:creationId xmlns:a16="http://schemas.microsoft.com/office/drawing/2014/main" id="{3D1BE4AD-8BFE-4557-A23D-E4B951B96B2D}"/>
                    </a:ext>
                  </a:extLst>
                </p:cNvPr>
                <p:cNvSpPr/>
                <p:nvPr/>
              </p:nvSpPr>
              <p:spPr>
                <a:xfrm>
                  <a:off x="1204" y="654310"/>
                  <a:ext cx="555453" cy="46285"/>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1" name="Shape 2883">
                <a:extLst>
                  <a:ext uri="{FF2B5EF4-FFF2-40B4-BE49-F238E27FC236}">
                    <a16:creationId xmlns:a16="http://schemas.microsoft.com/office/drawing/2014/main" id="{ADB88A8A-BFB5-4A7C-86F5-19371AF204A7}"/>
                  </a:ext>
                </a:extLst>
              </p:cNvPr>
              <p:cNvSpPr/>
              <p:nvPr/>
            </p:nvSpPr>
            <p:spPr>
              <a:xfrm flipH="1" flipV="1">
                <a:off x="246885" y="-2535424"/>
                <a:ext cx="0" cy="4055398"/>
              </a:xfrm>
              <a:prstGeom prst="line">
                <a:avLst/>
              </a:prstGeom>
              <a:noFill/>
              <a:ln w="12700" cap="flat">
                <a:solidFill>
                  <a:schemeClr val="bg1">
                    <a:lumMod val="75000"/>
                  </a:schemeClr>
                </a:solidFill>
                <a:prstDash val="sysDot"/>
                <a:miter lim="400000"/>
              </a:ln>
              <a:effectLst/>
            </p:spPr>
            <p:txBody>
              <a:bodyPr lIns="0" tIns="0" rIns="0" bIns="0" anchor="ctr"/>
              <a:lstStyle/>
              <a:p>
                <a:pPr defTabSz="914377" eaLnBrk="1" fontAlgn="auto" hangingPunct="1">
                  <a:spcBef>
                    <a:spcPts val="0"/>
                  </a:spcBef>
                  <a:spcAft>
                    <a:spcPts val="0"/>
                  </a:spcAft>
                  <a:defRPr sz="3200"/>
                </a:pPr>
                <a:endParaRPr sz="3200">
                  <a:latin typeface="+mn-lt"/>
                </a:endParaRPr>
              </a:p>
            </p:txBody>
          </p:sp>
        </p:grpSp>
      </p:grpSp>
      <p:sp>
        <p:nvSpPr>
          <p:cNvPr id="45" name="Picture Placeholder 7"/>
          <p:cNvSpPr>
            <a:spLocks noGrp="1"/>
          </p:cNvSpPr>
          <p:nvPr>
            <p:ph type="pic" sz="quarter" idx="14"/>
          </p:nvPr>
        </p:nvSpPr>
        <p:spPr>
          <a:xfrm>
            <a:off x="4267201" y="0"/>
            <a:ext cx="7924800" cy="6858000"/>
          </a:xfrm>
          <a:solidFill>
            <a:schemeClr val="bg1">
              <a:lumMod val="85000"/>
            </a:schemeClr>
          </a:solidFill>
        </p:spPr>
        <p:txBody>
          <a:bodyPr rtlCol="0">
            <a:normAutofit/>
          </a:bodyPr>
          <a:lstStyle/>
          <a:p>
            <a:pPr lvl="0"/>
            <a:endParaRPr lang="en-US" noProof="0"/>
          </a:p>
        </p:txBody>
      </p:sp>
      <p:sp>
        <p:nvSpPr>
          <p:cNvPr id="46" name="Picture Placeholder 7"/>
          <p:cNvSpPr>
            <a:spLocks noGrp="1"/>
          </p:cNvSpPr>
          <p:nvPr>
            <p:ph type="pic" sz="quarter" idx="15"/>
          </p:nvPr>
        </p:nvSpPr>
        <p:spPr>
          <a:xfrm>
            <a:off x="5194668" y="1765552"/>
            <a:ext cx="2517379" cy="2511468"/>
          </a:xfrm>
          <a:solidFill>
            <a:schemeClr val="bg1">
              <a:lumMod val="85000"/>
            </a:schemeClr>
          </a:solidFill>
        </p:spPr>
        <p:txBody>
          <a:bodyPr rtlCol="0">
            <a:normAutofit/>
          </a:bodyPr>
          <a:lstStyle/>
          <a:p>
            <a:pPr lvl="0"/>
            <a:endParaRPr lang="en-US" noProof="0" dirty="0"/>
          </a:p>
        </p:txBody>
      </p:sp>
      <p:sp>
        <p:nvSpPr>
          <p:cNvPr id="47" name="Picture Placeholder 7"/>
          <p:cNvSpPr>
            <a:spLocks noGrp="1"/>
          </p:cNvSpPr>
          <p:nvPr>
            <p:ph type="pic" sz="quarter" idx="16"/>
          </p:nvPr>
        </p:nvSpPr>
        <p:spPr>
          <a:xfrm>
            <a:off x="8895611" y="2105750"/>
            <a:ext cx="2517379" cy="2511468"/>
          </a:xfrm>
          <a:solidFill>
            <a:schemeClr val="bg1">
              <a:lumMod val="85000"/>
            </a:schemeClr>
          </a:solidFill>
        </p:spPr>
        <p:txBody>
          <a:bodyPr rtlCol="0">
            <a:normAutofit/>
          </a:bodyPr>
          <a:lstStyle/>
          <a:p>
            <a:pPr lvl="0"/>
            <a:endParaRPr lang="en-US" noProof="0" dirty="0"/>
          </a:p>
        </p:txBody>
      </p:sp>
      <p:sp>
        <p:nvSpPr>
          <p:cNvPr id="27" name="Date Placeholder 2">
            <a:extLst>
              <a:ext uri="{FF2B5EF4-FFF2-40B4-BE49-F238E27FC236}">
                <a16:creationId xmlns:a16="http://schemas.microsoft.com/office/drawing/2014/main" id="{2B568EB5-3F8E-49BD-A0EC-802A883914B3}"/>
              </a:ext>
            </a:extLst>
          </p:cNvPr>
          <p:cNvSpPr>
            <a:spLocks noGrp="1"/>
          </p:cNvSpPr>
          <p:nvPr>
            <p:ph type="dt" sz="half" idx="17"/>
          </p:nvPr>
        </p:nvSpPr>
        <p:spPr/>
        <p:txBody>
          <a:bodyPr/>
          <a:lstStyle>
            <a:lvl1pPr>
              <a:defRPr/>
            </a:lvl1pPr>
          </a:lstStyle>
          <a:p>
            <a:pPr>
              <a:defRPr/>
            </a:pPr>
            <a:fld id="{A1659E61-57D1-4FE6-82B5-19B75B89A54A}" type="datetime1">
              <a:rPr lang="en-US"/>
              <a:pPr>
                <a:defRPr/>
              </a:pPr>
              <a:t>6/25/2018</a:t>
            </a:fld>
            <a:endParaRPr lang="en-US" dirty="0"/>
          </a:p>
        </p:txBody>
      </p:sp>
      <p:sp>
        <p:nvSpPr>
          <p:cNvPr id="28" name="Footer Placeholder 3">
            <a:extLst>
              <a:ext uri="{FF2B5EF4-FFF2-40B4-BE49-F238E27FC236}">
                <a16:creationId xmlns:a16="http://schemas.microsoft.com/office/drawing/2014/main" id="{BC771A3F-EEFF-4356-B566-7D450FFFE095}"/>
              </a:ext>
            </a:extLst>
          </p:cNvPr>
          <p:cNvSpPr>
            <a:spLocks noGrp="1"/>
          </p:cNvSpPr>
          <p:nvPr>
            <p:ph type="ftr" sz="quarter" idx="18"/>
          </p:nvPr>
        </p:nvSpPr>
        <p:spPr/>
        <p:txBody>
          <a:bodyPr/>
          <a:lstStyle>
            <a:lvl1pPr>
              <a:defRPr/>
            </a:lvl1pPr>
          </a:lstStyle>
          <a:p>
            <a:pPr>
              <a:defRPr/>
            </a:pPr>
            <a:endParaRPr lang="en-US"/>
          </a:p>
        </p:txBody>
      </p:sp>
      <p:sp>
        <p:nvSpPr>
          <p:cNvPr id="29" name="Slide Number Placeholder 4">
            <a:extLst>
              <a:ext uri="{FF2B5EF4-FFF2-40B4-BE49-F238E27FC236}">
                <a16:creationId xmlns:a16="http://schemas.microsoft.com/office/drawing/2014/main" id="{A7F346D6-965A-4232-B892-1D97615952B8}"/>
              </a:ext>
            </a:extLst>
          </p:cNvPr>
          <p:cNvSpPr>
            <a:spLocks noGrp="1"/>
          </p:cNvSpPr>
          <p:nvPr>
            <p:ph type="sldNum" sz="quarter" idx="19"/>
          </p:nvPr>
        </p:nvSpPr>
        <p:spPr/>
        <p:txBody>
          <a:bodyPr/>
          <a:lstStyle>
            <a:lvl1pPr defTabSz="914377">
              <a:lnSpc>
                <a:spcPct val="100000"/>
              </a:lnSpc>
              <a:spcBef>
                <a:spcPts val="0"/>
              </a:spcBef>
              <a:defRPr/>
            </a:lvl1pPr>
          </a:lstStyle>
          <a:p>
            <a:pPr>
              <a:defRPr/>
            </a:pPr>
            <a:fld id="{8ED0E2F4-A699-4E4E-A6F9-AD589F0EE5F6}" type="slidenum">
              <a:rPr/>
              <a:pPr>
                <a:defRPr/>
              </a:pPr>
              <a:t>‹#›</a:t>
            </a:fld>
            <a:endParaRPr dirty="0"/>
          </a:p>
        </p:txBody>
      </p:sp>
    </p:spTree>
    <p:extLst>
      <p:ext uri="{BB962C8B-B14F-4D97-AF65-F5344CB8AC3E}">
        <p14:creationId xmlns:p14="http://schemas.microsoft.com/office/powerpoint/2010/main" val="295656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46" name="Picture Placeholder 7"/>
          <p:cNvSpPr>
            <a:spLocks noGrp="1"/>
          </p:cNvSpPr>
          <p:nvPr>
            <p:ph type="pic" sz="quarter" idx="15"/>
          </p:nvPr>
        </p:nvSpPr>
        <p:spPr>
          <a:xfrm>
            <a:off x="5364473" y="875559"/>
            <a:ext cx="4136571" cy="3729627"/>
          </a:xfrm>
          <a:solidFill>
            <a:schemeClr val="bg1">
              <a:lumMod val="85000"/>
            </a:schemeClr>
          </a:solidFill>
        </p:spPr>
        <p:txBody>
          <a:bodyPr rtlCol="0">
            <a:normAutofit/>
          </a:bodyPr>
          <a:lstStyle/>
          <a:p>
            <a:pPr lvl="0"/>
            <a:endParaRPr lang="en-US" noProof="0" dirty="0"/>
          </a:p>
        </p:txBody>
      </p:sp>
      <p:sp>
        <p:nvSpPr>
          <p:cNvPr id="48" name="Picture Placeholder 7"/>
          <p:cNvSpPr>
            <a:spLocks noGrp="1"/>
          </p:cNvSpPr>
          <p:nvPr>
            <p:ph type="pic" sz="quarter" idx="16"/>
          </p:nvPr>
        </p:nvSpPr>
        <p:spPr>
          <a:xfrm>
            <a:off x="8944511" y="3792077"/>
            <a:ext cx="1897039" cy="1923020"/>
          </a:xfrm>
          <a:solidFill>
            <a:schemeClr val="bg1">
              <a:lumMod val="75000"/>
            </a:schemeClr>
          </a:solidFill>
        </p:spPr>
        <p:txBody>
          <a:bodyPr rtlCol="0">
            <a:normAutofit/>
          </a:bodyPr>
          <a:lstStyle/>
          <a:p>
            <a:pPr lvl="0"/>
            <a:endParaRPr lang="en-US" noProof="0" dirty="0"/>
          </a:p>
        </p:txBody>
      </p:sp>
      <p:sp>
        <p:nvSpPr>
          <p:cNvPr id="4" name="Date Placeholder 2">
            <a:extLst>
              <a:ext uri="{FF2B5EF4-FFF2-40B4-BE49-F238E27FC236}">
                <a16:creationId xmlns:a16="http://schemas.microsoft.com/office/drawing/2014/main" id="{753250D6-AE98-4F9B-AA7E-F581684E2A76}"/>
              </a:ext>
            </a:extLst>
          </p:cNvPr>
          <p:cNvSpPr>
            <a:spLocks noGrp="1"/>
          </p:cNvSpPr>
          <p:nvPr>
            <p:ph type="dt" sz="half" idx="17"/>
          </p:nvPr>
        </p:nvSpPr>
        <p:spPr/>
        <p:txBody>
          <a:bodyPr/>
          <a:lstStyle>
            <a:lvl1pPr>
              <a:defRPr/>
            </a:lvl1pPr>
          </a:lstStyle>
          <a:p>
            <a:pPr>
              <a:defRPr/>
            </a:pPr>
            <a:fld id="{383DFA45-4843-43A2-8736-21DF813EA5F3}" type="datetime1">
              <a:rPr lang="en-US"/>
              <a:pPr>
                <a:defRPr/>
              </a:pPr>
              <a:t>6/25/2018</a:t>
            </a:fld>
            <a:endParaRPr lang="en-US" dirty="0"/>
          </a:p>
        </p:txBody>
      </p:sp>
      <p:sp>
        <p:nvSpPr>
          <p:cNvPr id="5" name="Footer Placeholder 3">
            <a:extLst>
              <a:ext uri="{FF2B5EF4-FFF2-40B4-BE49-F238E27FC236}">
                <a16:creationId xmlns:a16="http://schemas.microsoft.com/office/drawing/2014/main" id="{B142DC20-335B-4ECB-8BC7-E408B0DE7B8A}"/>
              </a:ext>
            </a:extLst>
          </p:cNvPr>
          <p:cNvSpPr>
            <a:spLocks noGrp="1"/>
          </p:cNvSpPr>
          <p:nvPr>
            <p:ph type="ftr" sz="quarter" idx="18"/>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9FA7BBA-9813-41A7-849F-135C3F0B3295}"/>
              </a:ext>
            </a:extLst>
          </p:cNvPr>
          <p:cNvSpPr>
            <a:spLocks noGrp="1"/>
          </p:cNvSpPr>
          <p:nvPr>
            <p:ph type="sldNum" sz="quarter" idx="19"/>
          </p:nvPr>
        </p:nvSpPr>
        <p:spPr/>
        <p:txBody>
          <a:bodyPr/>
          <a:lstStyle>
            <a:lvl1pPr defTabSz="914377">
              <a:lnSpc>
                <a:spcPct val="100000"/>
              </a:lnSpc>
              <a:spcBef>
                <a:spcPts val="0"/>
              </a:spcBef>
              <a:defRPr/>
            </a:lvl1pPr>
          </a:lstStyle>
          <a:p>
            <a:pPr>
              <a:defRPr/>
            </a:pPr>
            <a:fld id="{57C3051C-952F-4A3C-9F8C-C3FD75D6BB11}" type="slidenum">
              <a:rPr/>
              <a:pPr>
                <a:defRPr/>
              </a:pPr>
              <a:t>‹#›</a:t>
            </a:fld>
            <a:endParaRPr dirty="0"/>
          </a:p>
        </p:txBody>
      </p:sp>
    </p:spTree>
    <p:extLst>
      <p:ext uri="{BB962C8B-B14F-4D97-AF65-F5344CB8AC3E}">
        <p14:creationId xmlns:p14="http://schemas.microsoft.com/office/powerpoint/2010/main" val="293073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4AB90-8808-46B3-8804-B5A36670506F}"/>
              </a:ext>
            </a:extLst>
          </p:cNvPr>
          <p:cNvSpPr/>
          <p:nvPr userDrawn="1"/>
        </p:nvSpPr>
        <p:spPr>
          <a:xfrm>
            <a:off x="0" y="0"/>
            <a:ext cx="12192000" cy="93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3" name="Date Placeholder 2">
            <a:extLst>
              <a:ext uri="{FF2B5EF4-FFF2-40B4-BE49-F238E27FC236}">
                <a16:creationId xmlns:a16="http://schemas.microsoft.com/office/drawing/2014/main" id="{03C53FB0-5382-4ED2-8DC4-3BAE7F2A0DD0}"/>
              </a:ext>
            </a:extLst>
          </p:cNvPr>
          <p:cNvSpPr>
            <a:spLocks noGrp="1"/>
          </p:cNvSpPr>
          <p:nvPr>
            <p:ph type="dt" sz="half" idx="10"/>
          </p:nvPr>
        </p:nvSpPr>
        <p:spPr/>
        <p:txBody>
          <a:bodyPr/>
          <a:lstStyle>
            <a:lvl1pPr>
              <a:defRPr/>
            </a:lvl1pPr>
          </a:lstStyle>
          <a:p>
            <a:pPr>
              <a:defRPr/>
            </a:pPr>
            <a:fld id="{E28751AB-1426-46F4-9538-77627079FF61}" type="datetime1">
              <a:rPr lang="en-US"/>
              <a:pPr>
                <a:defRPr/>
              </a:pPr>
              <a:t>6/25/2018</a:t>
            </a:fld>
            <a:endParaRPr lang="en-US" dirty="0"/>
          </a:p>
        </p:txBody>
      </p:sp>
      <p:sp>
        <p:nvSpPr>
          <p:cNvPr id="4" name="Footer Placeholder 3">
            <a:extLst>
              <a:ext uri="{FF2B5EF4-FFF2-40B4-BE49-F238E27FC236}">
                <a16:creationId xmlns:a16="http://schemas.microsoft.com/office/drawing/2014/main" id="{1BFCF734-504C-4016-AF9A-4A468894E2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414E085-B122-49A2-92E9-D2155CDA59DB}"/>
              </a:ext>
            </a:extLst>
          </p:cNvPr>
          <p:cNvSpPr>
            <a:spLocks noGrp="1"/>
          </p:cNvSpPr>
          <p:nvPr>
            <p:ph type="sldNum" sz="quarter" idx="12"/>
          </p:nvPr>
        </p:nvSpPr>
        <p:spPr/>
        <p:txBody>
          <a:bodyPr/>
          <a:lstStyle>
            <a:lvl1pPr defTabSz="914377">
              <a:lnSpc>
                <a:spcPct val="100000"/>
              </a:lnSpc>
              <a:spcBef>
                <a:spcPts val="0"/>
              </a:spcBef>
              <a:defRPr/>
            </a:lvl1pPr>
          </a:lstStyle>
          <a:p>
            <a:pPr>
              <a:defRPr/>
            </a:pPr>
            <a:fld id="{DB7F4E3B-C7D9-4BF9-99DA-123ED2727EA2}" type="slidenum">
              <a:rPr/>
              <a:pPr>
                <a:defRPr/>
              </a:pPr>
              <a:t>‹#›</a:t>
            </a:fld>
            <a:endParaRPr dirty="0"/>
          </a:p>
        </p:txBody>
      </p:sp>
    </p:spTree>
    <p:extLst>
      <p:ext uri="{BB962C8B-B14F-4D97-AF65-F5344CB8AC3E}">
        <p14:creationId xmlns:p14="http://schemas.microsoft.com/office/powerpoint/2010/main" val="205131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A8BAB-BD2D-4ED4-A5EA-26F144C955AF}"/>
              </a:ext>
            </a:extLst>
          </p:cNvPr>
          <p:cNvSpPr>
            <a:spLocks noGrp="1"/>
          </p:cNvSpPr>
          <p:nvPr>
            <p:ph type="dt" sz="half" idx="10"/>
          </p:nvPr>
        </p:nvSpPr>
        <p:spPr/>
        <p:txBody>
          <a:bodyPr/>
          <a:lstStyle>
            <a:lvl1pPr>
              <a:defRPr/>
            </a:lvl1pPr>
          </a:lstStyle>
          <a:p>
            <a:pPr>
              <a:defRPr/>
            </a:pPr>
            <a:fld id="{D06DEB7D-549D-4049-99FD-DDF7E55A1A8D}" type="datetime1">
              <a:rPr lang="en-US"/>
              <a:pPr>
                <a:defRPr/>
              </a:pPr>
              <a:t>6/25/2018</a:t>
            </a:fld>
            <a:endParaRPr lang="en-US" dirty="0"/>
          </a:p>
        </p:txBody>
      </p:sp>
      <p:sp>
        <p:nvSpPr>
          <p:cNvPr id="5" name="Footer Placeholder 4">
            <a:extLst>
              <a:ext uri="{FF2B5EF4-FFF2-40B4-BE49-F238E27FC236}">
                <a16:creationId xmlns:a16="http://schemas.microsoft.com/office/drawing/2014/main" id="{314DE18E-4461-4BC0-B1CF-68333F1B24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C2D6DC-269E-4623-90CA-B93E3394B6B2}"/>
              </a:ext>
            </a:extLst>
          </p:cNvPr>
          <p:cNvSpPr>
            <a:spLocks noGrp="1"/>
          </p:cNvSpPr>
          <p:nvPr>
            <p:ph type="sldNum" sz="quarter" idx="12"/>
          </p:nvPr>
        </p:nvSpPr>
        <p:spPr/>
        <p:txBody>
          <a:bodyPr/>
          <a:lstStyle>
            <a:lvl1pPr defTabSz="914377">
              <a:lnSpc>
                <a:spcPct val="100000"/>
              </a:lnSpc>
              <a:spcBef>
                <a:spcPts val="0"/>
              </a:spcBef>
              <a:defRPr/>
            </a:lvl1pPr>
          </a:lstStyle>
          <a:p>
            <a:pPr>
              <a:defRPr/>
            </a:pPr>
            <a:fld id="{D42FC694-6E43-429A-9423-90218B0F2D1E}" type="slidenum">
              <a:rPr/>
              <a:pPr>
                <a:defRPr/>
              </a:pPr>
              <a:t>‹#›</a:t>
            </a:fld>
            <a:endParaRPr dirty="0"/>
          </a:p>
        </p:txBody>
      </p:sp>
    </p:spTree>
    <p:extLst>
      <p:ext uri="{BB962C8B-B14F-4D97-AF65-F5344CB8AC3E}">
        <p14:creationId xmlns:p14="http://schemas.microsoft.com/office/powerpoint/2010/main" val="241674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62C2B-6837-4906-B39C-14A6B9490F21}"/>
              </a:ext>
            </a:extLst>
          </p:cNvPr>
          <p:cNvSpPr>
            <a:spLocks noGrp="1"/>
          </p:cNvSpPr>
          <p:nvPr>
            <p:ph type="dt" sz="half" idx="10"/>
          </p:nvPr>
        </p:nvSpPr>
        <p:spPr/>
        <p:txBody>
          <a:bodyPr/>
          <a:lstStyle>
            <a:lvl1pPr>
              <a:defRPr/>
            </a:lvl1pPr>
          </a:lstStyle>
          <a:p>
            <a:pPr>
              <a:defRPr/>
            </a:pPr>
            <a:fld id="{73D9F52A-D08A-4C7F-8A3F-304FF4AEDFE6}" type="datetime1">
              <a:rPr lang="en-US"/>
              <a:pPr>
                <a:defRPr/>
              </a:pPr>
              <a:t>6/25/2018</a:t>
            </a:fld>
            <a:endParaRPr lang="en-US" dirty="0"/>
          </a:p>
        </p:txBody>
      </p:sp>
      <p:sp>
        <p:nvSpPr>
          <p:cNvPr id="3" name="Footer Placeholder 2">
            <a:extLst>
              <a:ext uri="{FF2B5EF4-FFF2-40B4-BE49-F238E27FC236}">
                <a16:creationId xmlns:a16="http://schemas.microsoft.com/office/drawing/2014/main" id="{F61168FB-AF2A-43D7-81A2-963B6E3D36C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903E440-AB04-46CF-8BA3-D167A427BD53}"/>
              </a:ext>
            </a:extLst>
          </p:cNvPr>
          <p:cNvSpPr>
            <a:spLocks noGrp="1"/>
          </p:cNvSpPr>
          <p:nvPr>
            <p:ph type="sldNum" sz="quarter" idx="12"/>
          </p:nvPr>
        </p:nvSpPr>
        <p:spPr/>
        <p:txBody>
          <a:bodyPr/>
          <a:lstStyle>
            <a:lvl1pPr defTabSz="914377">
              <a:lnSpc>
                <a:spcPct val="100000"/>
              </a:lnSpc>
              <a:spcBef>
                <a:spcPts val="0"/>
              </a:spcBef>
              <a:defRPr/>
            </a:lvl1pPr>
          </a:lstStyle>
          <a:p>
            <a:pPr>
              <a:defRPr/>
            </a:pPr>
            <a:fld id="{2669EA9B-46C9-4F8D-A1A9-CC61B2B76173}" type="slidenum">
              <a:rPr/>
              <a:pPr>
                <a:defRPr/>
              </a:pPr>
              <a:t>‹#›</a:t>
            </a:fld>
            <a:endParaRPr dirty="0"/>
          </a:p>
        </p:txBody>
      </p:sp>
    </p:spTree>
    <p:extLst>
      <p:ext uri="{BB962C8B-B14F-4D97-AF65-F5344CB8AC3E}">
        <p14:creationId xmlns:p14="http://schemas.microsoft.com/office/powerpoint/2010/main" val="214026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B4F05-6151-4C2E-9D4F-32D71DF6128B}"/>
              </a:ext>
            </a:extLst>
          </p:cNvPr>
          <p:cNvSpPr>
            <a:spLocks noGrp="1"/>
          </p:cNvSpPr>
          <p:nvPr>
            <p:ph type="dt" sz="half" idx="10"/>
          </p:nvPr>
        </p:nvSpPr>
        <p:spPr/>
        <p:txBody>
          <a:bodyPr/>
          <a:lstStyle>
            <a:lvl1pPr>
              <a:defRPr/>
            </a:lvl1pPr>
          </a:lstStyle>
          <a:p>
            <a:pPr>
              <a:defRPr/>
            </a:pPr>
            <a:fld id="{308B2C75-4100-4836-9241-E028688272F1}" type="datetime1">
              <a:rPr lang="en-US"/>
              <a:pPr>
                <a:defRPr/>
              </a:pPr>
              <a:t>6/25/2018</a:t>
            </a:fld>
            <a:endParaRPr lang="en-US" dirty="0"/>
          </a:p>
        </p:txBody>
      </p:sp>
      <p:sp>
        <p:nvSpPr>
          <p:cNvPr id="3" name="Footer Placeholder 2">
            <a:extLst>
              <a:ext uri="{FF2B5EF4-FFF2-40B4-BE49-F238E27FC236}">
                <a16:creationId xmlns:a16="http://schemas.microsoft.com/office/drawing/2014/main" id="{94C4F5E9-CAFC-49B2-9C02-CF3B08467F7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9FC97E7-F3C3-4519-9FFC-A16D015437D3}"/>
              </a:ext>
            </a:extLst>
          </p:cNvPr>
          <p:cNvSpPr>
            <a:spLocks noGrp="1"/>
          </p:cNvSpPr>
          <p:nvPr>
            <p:ph type="sldNum" sz="quarter" idx="12"/>
          </p:nvPr>
        </p:nvSpPr>
        <p:spPr/>
        <p:txBody>
          <a:bodyPr/>
          <a:lstStyle>
            <a:lvl1pPr defTabSz="914377">
              <a:lnSpc>
                <a:spcPct val="100000"/>
              </a:lnSpc>
              <a:spcBef>
                <a:spcPts val="0"/>
              </a:spcBef>
              <a:defRPr/>
            </a:lvl1pPr>
          </a:lstStyle>
          <a:p>
            <a:pPr>
              <a:defRPr/>
            </a:pPr>
            <a:fld id="{4CFC1C9C-9FEF-4FBD-9E89-47BA1EEF3B36}" type="slidenum">
              <a:rPr/>
              <a:pPr>
                <a:defRPr/>
              </a:pPr>
              <a:t>‹#›</a:t>
            </a:fld>
            <a:endParaRPr dirty="0"/>
          </a:p>
        </p:txBody>
      </p:sp>
    </p:spTree>
    <p:extLst>
      <p:ext uri="{BB962C8B-B14F-4D97-AF65-F5344CB8AC3E}">
        <p14:creationId xmlns:p14="http://schemas.microsoft.com/office/powerpoint/2010/main" val="94217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3" name="Date Placeholder 1">
            <a:extLst>
              <a:ext uri="{FF2B5EF4-FFF2-40B4-BE49-F238E27FC236}">
                <a16:creationId xmlns:a16="http://schemas.microsoft.com/office/drawing/2014/main" id="{B604D323-12C1-467C-9721-87BB13741E19}"/>
              </a:ext>
            </a:extLst>
          </p:cNvPr>
          <p:cNvSpPr>
            <a:spLocks noGrp="1"/>
          </p:cNvSpPr>
          <p:nvPr>
            <p:ph type="dt" sz="half" idx="14"/>
          </p:nvPr>
        </p:nvSpPr>
        <p:spPr/>
        <p:txBody>
          <a:bodyPr/>
          <a:lstStyle>
            <a:lvl1pPr>
              <a:defRPr/>
            </a:lvl1pPr>
          </a:lstStyle>
          <a:p>
            <a:pPr>
              <a:defRPr/>
            </a:pPr>
            <a:fld id="{BC1CD449-BA38-4A39-845A-AF547940F3CA}" type="datetime1">
              <a:rPr lang="en-US"/>
              <a:pPr>
                <a:defRPr/>
              </a:pPr>
              <a:t>6/25/2018</a:t>
            </a:fld>
            <a:endParaRPr lang="en-US" dirty="0"/>
          </a:p>
        </p:txBody>
      </p:sp>
      <p:sp>
        <p:nvSpPr>
          <p:cNvPr id="4" name="Footer Placeholder 2">
            <a:extLst>
              <a:ext uri="{FF2B5EF4-FFF2-40B4-BE49-F238E27FC236}">
                <a16:creationId xmlns:a16="http://schemas.microsoft.com/office/drawing/2014/main" id="{5AD9E06E-9439-4115-AF7E-1FADEDA3207F}"/>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1615066C-A2BF-407C-910A-4A54FD1ABA2F}"/>
              </a:ext>
            </a:extLst>
          </p:cNvPr>
          <p:cNvSpPr>
            <a:spLocks noGrp="1"/>
          </p:cNvSpPr>
          <p:nvPr>
            <p:ph type="sldNum" sz="quarter" idx="16"/>
          </p:nvPr>
        </p:nvSpPr>
        <p:spPr/>
        <p:txBody>
          <a:bodyPr/>
          <a:lstStyle>
            <a:lvl1pPr defTabSz="914377">
              <a:lnSpc>
                <a:spcPct val="100000"/>
              </a:lnSpc>
              <a:spcBef>
                <a:spcPts val="0"/>
              </a:spcBef>
              <a:defRPr/>
            </a:lvl1pPr>
          </a:lstStyle>
          <a:p>
            <a:pPr>
              <a:defRPr/>
            </a:pPr>
            <a:fld id="{26CB8B0D-7881-46A7-9B32-A843B4AF819A}" type="slidenum">
              <a:rPr/>
              <a:pPr>
                <a:defRPr/>
              </a:pPr>
              <a:t>‹#›</a:t>
            </a:fld>
            <a:endParaRPr dirty="0"/>
          </a:p>
        </p:txBody>
      </p:sp>
    </p:spTree>
    <p:extLst>
      <p:ext uri="{BB962C8B-B14F-4D97-AF65-F5344CB8AC3E}">
        <p14:creationId xmlns:p14="http://schemas.microsoft.com/office/powerpoint/2010/main" val="3600245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5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7"/>
          <p:cNvSpPr>
            <a:spLocks noGrp="1"/>
          </p:cNvSpPr>
          <p:nvPr>
            <p:ph type="pic" sz="quarter" idx="14"/>
          </p:nvPr>
        </p:nvSpPr>
        <p:spPr>
          <a:xfrm>
            <a:off x="591723" y="2464858"/>
            <a:ext cx="6386285" cy="3339042"/>
          </a:xfrm>
          <a:solidFill>
            <a:schemeClr val="bg1">
              <a:lumMod val="7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07A57D44-F394-4B8C-A2E4-568FFDA46747}"/>
              </a:ext>
            </a:extLst>
          </p:cNvPr>
          <p:cNvSpPr>
            <a:spLocks noGrp="1"/>
          </p:cNvSpPr>
          <p:nvPr>
            <p:ph type="dt" sz="half" idx="15"/>
          </p:nvPr>
        </p:nvSpPr>
        <p:spPr/>
        <p:txBody>
          <a:bodyPr/>
          <a:lstStyle>
            <a:lvl1pPr>
              <a:defRPr/>
            </a:lvl1pPr>
          </a:lstStyle>
          <a:p>
            <a:pPr>
              <a:defRPr/>
            </a:pPr>
            <a:fld id="{DCCD9ABF-1D66-48B0-B28A-A5D9F37B02CA}" type="datetime1">
              <a:rPr lang="en-US"/>
              <a:pPr>
                <a:defRPr/>
              </a:pPr>
              <a:t>6/25/2018</a:t>
            </a:fld>
            <a:endParaRPr lang="en-US" dirty="0"/>
          </a:p>
        </p:txBody>
      </p:sp>
      <p:sp>
        <p:nvSpPr>
          <p:cNvPr id="5" name="Footer Placeholder 2">
            <a:extLst>
              <a:ext uri="{FF2B5EF4-FFF2-40B4-BE49-F238E27FC236}">
                <a16:creationId xmlns:a16="http://schemas.microsoft.com/office/drawing/2014/main" id="{E4CEB338-3141-4B6C-89EF-97428B1A8058}"/>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CFA2A115-79E6-492C-B037-967D9B9E6D63}"/>
              </a:ext>
            </a:extLst>
          </p:cNvPr>
          <p:cNvSpPr>
            <a:spLocks noGrp="1"/>
          </p:cNvSpPr>
          <p:nvPr>
            <p:ph type="sldNum" sz="quarter" idx="17"/>
          </p:nvPr>
        </p:nvSpPr>
        <p:spPr/>
        <p:txBody>
          <a:bodyPr/>
          <a:lstStyle>
            <a:lvl1pPr defTabSz="914377">
              <a:lnSpc>
                <a:spcPct val="100000"/>
              </a:lnSpc>
              <a:spcBef>
                <a:spcPts val="0"/>
              </a:spcBef>
              <a:defRPr/>
            </a:lvl1pPr>
          </a:lstStyle>
          <a:p>
            <a:pPr>
              <a:defRPr/>
            </a:pPr>
            <a:fld id="{94991ABE-CF05-427D-B54D-A269582210C1}" type="slidenum">
              <a:rPr/>
              <a:pPr>
                <a:defRPr/>
              </a:pPr>
              <a:t>‹#›</a:t>
            </a:fld>
            <a:endParaRPr dirty="0"/>
          </a:p>
        </p:txBody>
      </p:sp>
    </p:spTree>
    <p:extLst>
      <p:ext uri="{BB962C8B-B14F-4D97-AF65-F5344CB8AC3E}">
        <p14:creationId xmlns:p14="http://schemas.microsoft.com/office/powerpoint/2010/main" val="1269531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2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7"/>
          <p:cNvSpPr>
            <a:spLocks noGrp="1"/>
          </p:cNvSpPr>
          <p:nvPr>
            <p:ph type="pic" sz="quarter" idx="14"/>
          </p:nvPr>
        </p:nvSpPr>
        <p:spPr>
          <a:xfrm>
            <a:off x="6758070" y="2011663"/>
            <a:ext cx="4060663" cy="5296382"/>
          </a:xfr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8E2C680D-B6EF-48BC-9819-CE96AF8936E8}"/>
              </a:ext>
            </a:extLst>
          </p:cNvPr>
          <p:cNvSpPr>
            <a:spLocks noGrp="1"/>
          </p:cNvSpPr>
          <p:nvPr>
            <p:ph type="dt" sz="half" idx="15"/>
          </p:nvPr>
        </p:nvSpPr>
        <p:spPr/>
        <p:txBody>
          <a:bodyPr/>
          <a:lstStyle>
            <a:lvl1pPr>
              <a:defRPr/>
            </a:lvl1pPr>
          </a:lstStyle>
          <a:p>
            <a:pPr>
              <a:defRPr/>
            </a:pPr>
            <a:fld id="{64C56B23-F709-4157-967E-6B701D705B1F}" type="datetime1">
              <a:rPr lang="en-US"/>
              <a:pPr>
                <a:defRPr/>
              </a:pPr>
              <a:t>6/25/2018</a:t>
            </a:fld>
            <a:endParaRPr lang="en-US" dirty="0"/>
          </a:p>
        </p:txBody>
      </p:sp>
      <p:sp>
        <p:nvSpPr>
          <p:cNvPr id="5" name="Footer Placeholder 2">
            <a:extLst>
              <a:ext uri="{FF2B5EF4-FFF2-40B4-BE49-F238E27FC236}">
                <a16:creationId xmlns:a16="http://schemas.microsoft.com/office/drawing/2014/main" id="{966C0CE1-2AEF-4861-882F-946566AA5F8A}"/>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6276D211-0B57-41F0-8478-BDD0C4E081B7}"/>
              </a:ext>
            </a:extLst>
          </p:cNvPr>
          <p:cNvSpPr>
            <a:spLocks noGrp="1"/>
          </p:cNvSpPr>
          <p:nvPr>
            <p:ph type="sldNum" sz="quarter" idx="17"/>
          </p:nvPr>
        </p:nvSpPr>
        <p:spPr/>
        <p:txBody>
          <a:bodyPr/>
          <a:lstStyle>
            <a:lvl1pPr defTabSz="914377">
              <a:lnSpc>
                <a:spcPct val="100000"/>
              </a:lnSpc>
              <a:spcBef>
                <a:spcPts val="0"/>
              </a:spcBef>
              <a:defRPr/>
            </a:lvl1pPr>
          </a:lstStyle>
          <a:p>
            <a:pPr>
              <a:defRPr/>
            </a:pPr>
            <a:fld id="{379DC59D-2817-4A24-93A0-E1CB333AE07C}" type="slidenum">
              <a:rPr/>
              <a:pPr>
                <a:defRPr/>
              </a:pPr>
              <a:t>‹#›</a:t>
            </a:fld>
            <a:endParaRPr dirty="0"/>
          </a:p>
        </p:txBody>
      </p:sp>
    </p:spTree>
    <p:extLst>
      <p:ext uri="{BB962C8B-B14F-4D97-AF65-F5344CB8AC3E}">
        <p14:creationId xmlns:p14="http://schemas.microsoft.com/office/powerpoint/2010/main" val="2398851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1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19" name="Picture Placeholder 13"/>
          <p:cNvSpPr>
            <a:spLocks noGrp="1"/>
          </p:cNvSpPr>
          <p:nvPr>
            <p:ph type="pic" sz="quarter" idx="19"/>
          </p:nvPr>
        </p:nvSpPr>
        <p:spPr>
          <a:xfrm>
            <a:off x="7872221" y="3148505"/>
            <a:ext cx="806505" cy="806505"/>
          </a:xfrm>
          <a:prstGeom prst="ellipse">
            <a:avLst/>
          </a:prstGeom>
          <a:solidFill>
            <a:schemeClr val="bg1">
              <a:lumMod val="95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200">
                <a:solidFill>
                  <a:schemeClr val="tx1">
                    <a:lumMod val="90000"/>
                    <a:lumOff val="10000"/>
                  </a:schemeClr>
                </a:solidFill>
                <a:latin typeface="+mn-lt"/>
                <a:ea typeface="+mn-ea"/>
                <a:cs typeface="+mn-cs"/>
              </a:defRPr>
            </a:lvl1pPr>
          </a:lstStyle>
          <a:p>
            <a:pPr lvl="0"/>
            <a:endParaRPr lang="en-US" noProof="0"/>
          </a:p>
        </p:txBody>
      </p:sp>
      <p:sp>
        <p:nvSpPr>
          <p:cNvPr id="14" name="Picture Placeholder 13"/>
          <p:cNvSpPr>
            <a:spLocks noGrp="1"/>
          </p:cNvSpPr>
          <p:nvPr>
            <p:ph type="pic" sz="quarter" idx="14"/>
          </p:nvPr>
        </p:nvSpPr>
        <p:spPr>
          <a:xfrm>
            <a:off x="3292289" y="1276705"/>
            <a:ext cx="1253103" cy="125310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200">
                <a:solidFill>
                  <a:schemeClr val="tx1">
                    <a:lumMod val="90000"/>
                    <a:lumOff val="10000"/>
                  </a:schemeClr>
                </a:solidFill>
                <a:latin typeface="+mn-lt"/>
                <a:ea typeface="+mn-ea"/>
                <a:cs typeface="+mn-cs"/>
              </a:defRPr>
            </a:lvl1pPr>
          </a:lstStyle>
          <a:p>
            <a:pPr lvl="0"/>
            <a:endParaRPr lang="en-US" noProof="0"/>
          </a:p>
        </p:txBody>
      </p:sp>
      <p:sp>
        <p:nvSpPr>
          <p:cNvPr id="15" name="Picture Placeholder 13"/>
          <p:cNvSpPr>
            <a:spLocks noGrp="1"/>
          </p:cNvSpPr>
          <p:nvPr>
            <p:ph type="pic" sz="quarter" idx="15"/>
          </p:nvPr>
        </p:nvSpPr>
        <p:spPr>
          <a:xfrm>
            <a:off x="6693857" y="1092267"/>
            <a:ext cx="1440408" cy="1440408"/>
          </a:xfrm>
          <a:prstGeom prst="ellipse">
            <a:avLst/>
          </a:prstGeom>
          <a:solidFill>
            <a:schemeClr val="bg1">
              <a:lumMod val="95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200">
                <a:solidFill>
                  <a:schemeClr val="tx1">
                    <a:lumMod val="90000"/>
                    <a:lumOff val="10000"/>
                  </a:schemeClr>
                </a:solidFill>
                <a:latin typeface="+mn-lt"/>
                <a:ea typeface="+mn-ea"/>
                <a:cs typeface="+mn-cs"/>
              </a:defRPr>
            </a:lvl1pPr>
          </a:lstStyle>
          <a:p>
            <a:pPr lvl="0"/>
            <a:endParaRPr lang="en-US" noProof="0"/>
          </a:p>
        </p:txBody>
      </p:sp>
      <p:sp>
        <p:nvSpPr>
          <p:cNvPr id="16" name="Picture Placeholder 13"/>
          <p:cNvSpPr>
            <a:spLocks noGrp="1"/>
          </p:cNvSpPr>
          <p:nvPr>
            <p:ph type="pic" sz="quarter" idx="16"/>
          </p:nvPr>
        </p:nvSpPr>
        <p:spPr>
          <a:xfrm>
            <a:off x="5620602" y="903097"/>
            <a:ext cx="975871" cy="975870"/>
          </a:xfrm>
          <a:prstGeom prst="ellipse">
            <a:avLst/>
          </a:prstGeom>
          <a:solidFill>
            <a:schemeClr val="bg1">
              <a:lumMod val="9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200">
                <a:solidFill>
                  <a:schemeClr val="tx1">
                    <a:lumMod val="90000"/>
                    <a:lumOff val="10000"/>
                  </a:schemeClr>
                </a:solidFill>
                <a:latin typeface="+mn-lt"/>
                <a:ea typeface="+mn-ea"/>
                <a:cs typeface="+mn-cs"/>
              </a:defRPr>
            </a:lvl1pPr>
          </a:lstStyle>
          <a:p>
            <a:pPr lvl="0"/>
            <a:endParaRPr lang="en-US" noProof="0"/>
          </a:p>
        </p:txBody>
      </p:sp>
      <p:sp>
        <p:nvSpPr>
          <p:cNvPr id="17" name="Picture Placeholder 13"/>
          <p:cNvSpPr>
            <a:spLocks noGrp="1"/>
          </p:cNvSpPr>
          <p:nvPr>
            <p:ph type="pic" sz="quarter" idx="17"/>
          </p:nvPr>
        </p:nvSpPr>
        <p:spPr>
          <a:xfrm>
            <a:off x="5931770" y="2536325"/>
            <a:ext cx="975871" cy="975871"/>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200">
                <a:solidFill>
                  <a:schemeClr val="tx1">
                    <a:lumMod val="90000"/>
                    <a:lumOff val="10000"/>
                  </a:schemeClr>
                </a:solidFill>
                <a:latin typeface="+mn-lt"/>
                <a:ea typeface="+mn-ea"/>
                <a:cs typeface="+mn-cs"/>
              </a:defRPr>
            </a:lvl1pPr>
          </a:lstStyle>
          <a:p>
            <a:pPr lvl="0"/>
            <a:endParaRPr lang="en-US" noProof="0"/>
          </a:p>
        </p:txBody>
      </p:sp>
      <p:sp>
        <p:nvSpPr>
          <p:cNvPr id="18" name="Picture Placeholder 13"/>
          <p:cNvSpPr>
            <a:spLocks noGrp="1"/>
          </p:cNvSpPr>
          <p:nvPr>
            <p:ph type="pic" sz="quarter" idx="18"/>
          </p:nvPr>
        </p:nvSpPr>
        <p:spPr>
          <a:xfrm>
            <a:off x="4245763" y="2645034"/>
            <a:ext cx="887156" cy="887156"/>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200">
                <a:solidFill>
                  <a:schemeClr val="tx1">
                    <a:lumMod val="90000"/>
                    <a:lumOff val="10000"/>
                  </a:schemeClr>
                </a:solidFill>
                <a:latin typeface="+mn-lt"/>
                <a:ea typeface="+mn-ea"/>
                <a:cs typeface="+mn-cs"/>
              </a:defRPr>
            </a:lvl1pPr>
          </a:lstStyle>
          <a:p>
            <a:pPr lvl="0"/>
            <a:endParaRPr lang="en-US" noProof="0"/>
          </a:p>
        </p:txBody>
      </p:sp>
      <p:sp>
        <p:nvSpPr>
          <p:cNvPr id="9" name="Date Placeholder 1">
            <a:extLst>
              <a:ext uri="{FF2B5EF4-FFF2-40B4-BE49-F238E27FC236}">
                <a16:creationId xmlns:a16="http://schemas.microsoft.com/office/drawing/2014/main" id="{83A57117-259E-416E-A954-E2D3844C7CB6}"/>
              </a:ext>
            </a:extLst>
          </p:cNvPr>
          <p:cNvSpPr>
            <a:spLocks noGrp="1"/>
          </p:cNvSpPr>
          <p:nvPr>
            <p:ph type="dt" sz="half" idx="20"/>
          </p:nvPr>
        </p:nvSpPr>
        <p:spPr/>
        <p:txBody>
          <a:bodyPr/>
          <a:lstStyle>
            <a:lvl1pPr>
              <a:defRPr/>
            </a:lvl1pPr>
          </a:lstStyle>
          <a:p>
            <a:pPr>
              <a:defRPr/>
            </a:pPr>
            <a:fld id="{FBED1BA3-ED7F-452B-917C-B7B24FDC8E33}" type="datetime1">
              <a:rPr lang="en-US"/>
              <a:pPr>
                <a:defRPr/>
              </a:pPr>
              <a:t>6/25/2018</a:t>
            </a:fld>
            <a:endParaRPr lang="en-US" dirty="0"/>
          </a:p>
        </p:txBody>
      </p:sp>
      <p:sp>
        <p:nvSpPr>
          <p:cNvPr id="10" name="Footer Placeholder 2">
            <a:extLst>
              <a:ext uri="{FF2B5EF4-FFF2-40B4-BE49-F238E27FC236}">
                <a16:creationId xmlns:a16="http://schemas.microsoft.com/office/drawing/2014/main" id="{69EF250C-2353-4345-9DF6-DBDF776876D4}"/>
              </a:ext>
            </a:extLst>
          </p:cNvPr>
          <p:cNvSpPr>
            <a:spLocks noGrp="1"/>
          </p:cNvSpPr>
          <p:nvPr>
            <p:ph type="ftr" sz="quarter" idx="2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52B66377-D265-4508-A647-A9BF855DE8DA}"/>
              </a:ext>
            </a:extLst>
          </p:cNvPr>
          <p:cNvSpPr>
            <a:spLocks noGrp="1"/>
          </p:cNvSpPr>
          <p:nvPr>
            <p:ph type="sldNum" sz="quarter" idx="22"/>
          </p:nvPr>
        </p:nvSpPr>
        <p:spPr/>
        <p:txBody>
          <a:bodyPr/>
          <a:lstStyle>
            <a:lvl1pPr defTabSz="914377">
              <a:lnSpc>
                <a:spcPct val="100000"/>
              </a:lnSpc>
              <a:spcBef>
                <a:spcPts val="0"/>
              </a:spcBef>
              <a:defRPr/>
            </a:lvl1pPr>
          </a:lstStyle>
          <a:p>
            <a:pPr>
              <a:defRPr/>
            </a:pPr>
            <a:fld id="{543E9CB0-18A8-4013-8799-4F15209662FD}" type="slidenum">
              <a:rPr/>
              <a:pPr>
                <a:defRPr/>
              </a:pPr>
              <a:t>‹#›</a:t>
            </a:fld>
            <a:endParaRPr dirty="0"/>
          </a:p>
        </p:txBody>
      </p:sp>
    </p:spTree>
    <p:extLst>
      <p:ext uri="{BB962C8B-B14F-4D97-AF65-F5344CB8AC3E}">
        <p14:creationId xmlns:p14="http://schemas.microsoft.com/office/powerpoint/2010/main" val="369299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7"/>
          <p:cNvSpPr>
            <a:spLocks noGrp="1"/>
          </p:cNvSpPr>
          <p:nvPr>
            <p:ph type="pic" sz="quarter" idx="14"/>
          </p:nvPr>
        </p:nvSpPr>
        <p:spPr>
          <a:xfrm>
            <a:off x="591723" y="2464858"/>
            <a:ext cx="6386285" cy="3339042"/>
          </a:xfr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8E1B5611-1BF4-4B2C-AFCE-BAF627C187DF}"/>
              </a:ext>
            </a:extLst>
          </p:cNvPr>
          <p:cNvSpPr>
            <a:spLocks noGrp="1"/>
          </p:cNvSpPr>
          <p:nvPr>
            <p:ph type="dt" sz="half" idx="15"/>
          </p:nvPr>
        </p:nvSpPr>
        <p:spPr/>
        <p:txBody>
          <a:bodyPr/>
          <a:lstStyle>
            <a:lvl1pPr>
              <a:defRPr/>
            </a:lvl1pPr>
          </a:lstStyle>
          <a:p>
            <a:pPr>
              <a:defRPr/>
            </a:pPr>
            <a:fld id="{494057CA-F4F9-49AF-9ABE-5AADD3DA7C10}" type="datetime1">
              <a:rPr lang="en-US"/>
              <a:pPr>
                <a:defRPr/>
              </a:pPr>
              <a:t>6/25/2018</a:t>
            </a:fld>
            <a:endParaRPr lang="en-US" dirty="0"/>
          </a:p>
        </p:txBody>
      </p:sp>
      <p:sp>
        <p:nvSpPr>
          <p:cNvPr id="5" name="Footer Placeholder 2">
            <a:extLst>
              <a:ext uri="{FF2B5EF4-FFF2-40B4-BE49-F238E27FC236}">
                <a16:creationId xmlns:a16="http://schemas.microsoft.com/office/drawing/2014/main" id="{20C23E5B-C4A0-414B-8D24-747AE0E0DDFE}"/>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BC1F06C-BA9D-4323-83E2-EEBBFD62C696}"/>
              </a:ext>
            </a:extLst>
          </p:cNvPr>
          <p:cNvSpPr>
            <a:spLocks noGrp="1"/>
          </p:cNvSpPr>
          <p:nvPr>
            <p:ph type="sldNum" sz="quarter" idx="17"/>
          </p:nvPr>
        </p:nvSpPr>
        <p:spPr/>
        <p:txBody>
          <a:bodyPr/>
          <a:lstStyle>
            <a:lvl1pPr defTabSz="914377">
              <a:lnSpc>
                <a:spcPct val="100000"/>
              </a:lnSpc>
              <a:spcBef>
                <a:spcPts val="0"/>
              </a:spcBef>
              <a:defRPr/>
            </a:lvl1pPr>
          </a:lstStyle>
          <a:p>
            <a:pPr>
              <a:defRPr/>
            </a:pPr>
            <a:fld id="{A3A9ABC3-008F-4322-AEF1-7FCF7860E313}" type="slidenum">
              <a:rPr/>
              <a:pPr>
                <a:defRPr/>
              </a:pPr>
              <a:t>‹#›</a:t>
            </a:fld>
            <a:endParaRPr dirty="0"/>
          </a:p>
        </p:txBody>
      </p:sp>
    </p:spTree>
    <p:extLst>
      <p:ext uri="{BB962C8B-B14F-4D97-AF65-F5344CB8AC3E}">
        <p14:creationId xmlns:p14="http://schemas.microsoft.com/office/powerpoint/2010/main" val="3501185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8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7"/>
          <p:cNvSpPr>
            <a:spLocks noGrp="1"/>
          </p:cNvSpPr>
          <p:nvPr>
            <p:ph type="pic" sz="quarter" idx="14"/>
          </p:nvPr>
        </p:nvSpPr>
        <p:spPr>
          <a:xfrm>
            <a:off x="9160120" y="1630369"/>
            <a:ext cx="2319433" cy="4076012"/>
          </a:xfr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3FC819B0-19A3-4443-87BB-89ED96222064}"/>
              </a:ext>
            </a:extLst>
          </p:cNvPr>
          <p:cNvSpPr>
            <a:spLocks noGrp="1"/>
          </p:cNvSpPr>
          <p:nvPr>
            <p:ph type="dt" sz="half" idx="15"/>
          </p:nvPr>
        </p:nvSpPr>
        <p:spPr/>
        <p:txBody>
          <a:bodyPr/>
          <a:lstStyle>
            <a:lvl1pPr>
              <a:defRPr/>
            </a:lvl1pPr>
          </a:lstStyle>
          <a:p>
            <a:pPr>
              <a:defRPr/>
            </a:pPr>
            <a:fld id="{A5A1FEB0-FDB7-4013-A86C-D84DC36EB9B1}" type="datetime1">
              <a:rPr lang="en-US"/>
              <a:pPr>
                <a:defRPr/>
              </a:pPr>
              <a:t>6/25/2018</a:t>
            </a:fld>
            <a:endParaRPr lang="en-US" dirty="0"/>
          </a:p>
        </p:txBody>
      </p:sp>
      <p:sp>
        <p:nvSpPr>
          <p:cNvPr id="5" name="Footer Placeholder 2">
            <a:extLst>
              <a:ext uri="{FF2B5EF4-FFF2-40B4-BE49-F238E27FC236}">
                <a16:creationId xmlns:a16="http://schemas.microsoft.com/office/drawing/2014/main" id="{851A344B-D6B7-408B-9330-D0B6CC84FE27}"/>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16CEFC04-84E4-40C5-811B-50FBF98DF44C}"/>
              </a:ext>
            </a:extLst>
          </p:cNvPr>
          <p:cNvSpPr>
            <a:spLocks noGrp="1"/>
          </p:cNvSpPr>
          <p:nvPr>
            <p:ph type="sldNum" sz="quarter" idx="17"/>
          </p:nvPr>
        </p:nvSpPr>
        <p:spPr/>
        <p:txBody>
          <a:bodyPr/>
          <a:lstStyle>
            <a:lvl1pPr defTabSz="914377">
              <a:lnSpc>
                <a:spcPct val="100000"/>
              </a:lnSpc>
              <a:spcBef>
                <a:spcPts val="0"/>
              </a:spcBef>
              <a:defRPr/>
            </a:lvl1pPr>
          </a:lstStyle>
          <a:p>
            <a:pPr>
              <a:defRPr/>
            </a:pPr>
            <a:fld id="{7DB6D9D9-41E5-4A01-BD21-F452AE8E733D}" type="slidenum">
              <a:rPr/>
              <a:pPr>
                <a:defRPr/>
              </a:pPr>
              <a:t>‹#›</a:t>
            </a:fld>
            <a:endParaRPr dirty="0"/>
          </a:p>
        </p:txBody>
      </p:sp>
    </p:spTree>
    <p:extLst>
      <p:ext uri="{BB962C8B-B14F-4D97-AF65-F5344CB8AC3E}">
        <p14:creationId xmlns:p14="http://schemas.microsoft.com/office/powerpoint/2010/main" val="1351880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9" name="Picture Placeholder 7"/>
          <p:cNvSpPr>
            <a:spLocks noGrp="1"/>
          </p:cNvSpPr>
          <p:nvPr>
            <p:ph type="pic" sz="quarter" idx="14"/>
          </p:nvPr>
        </p:nvSpPr>
        <p:spPr>
          <a:xfrm>
            <a:off x="4632325" y="3073436"/>
            <a:ext cx="6391275" cy="2456885"/>
          </a:xfr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3B62613A-DEBF-44FE-B97D-98957DDCB453}"/>
              </a:ext>
            </a:extLst>
          </p:cNvPr>
          <p:cNvSpPr>
            <a:spLocks noGrp="1"/>
          </p:cNvSpPr>
          <p:nvPr>
            <p:ph type="dt" sz="half" idx="15"/>
          </p:nvPr>
        </p:nvSpPr>
        <p:spPr/>
        <p:txBody>
          <a:bodyPr/>
          <a:lstStyle>
            <a:lvl1pPr>
              <a:defRPr/>
            </a:lvl1pPr>
          </a:lstStyle>
          <a:p>
            <a:pPr>
              <a:defRPr/>
            </a:pPr>
            <a:fld id="{4D05F5FF-B248-4AE8-BE86-21205C12DC38}" type="datetime1">
              <a:rPr lang="en-US"/>
              <a:pPr>
                <a:defRPr/>
              </a:pPr>
              <a:t>6/25/2018</a:t>
            </a:fld>
            <a:endParaRPr lang="en-US" dirty="0"/>
          </a:p>
        </p:txBody>
      </p:sp>
      <p:sp>
        <p:nvSpPr>
          <p:cNvPr id="5" name="Footer Placeholder 2">
            <a:extLst>
              <a:ext uri="{FF2B5EF4-FFF2-40B4-BE49-F238E27FC236}">
                <a16:creationId xmlns:a16="http://schemas.microsoft.com/office/drawing/2014/main" id="{69829BBE-E892-4FEC-9552-A2090521C4E6}"/>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5565A84C-D9CC-4965-A6D0-08422A7D2D94}"/>
              </a:ext>
            </a:extLst>
          </p:cNvPr>
          <p:cNvSpPr>
            <a:spLocks noGrp="1"/>
          </p:cNvSpPr>
          <p:nvPr>
            <p:ph type="sldNum" sz="quarter" idx="17"/>
          </p:nvPr>
        </p:nvSpPr>
        <p:spPr/>
        <p:txBody>
          <a:bodyPr/>
          <a:lstStyle>
            <a:lvl1pPr defTabSz="914377">
              <a:lnSpc>
                <a:spcPct val="100000"/>
              </a:lnSpc>
              <a:spcBef>
                <a:spcPts val="0"/>
              </a:spcBef>
              <a:defRPr/>
            </a:lvl1pPr>
          </a:lstStyle>
          <a:p>
            <a:pPr>
              <a:defRPr/>
            </a:pPr>
            <a:fld id="{533E7048-58D0-4925-AA9D-B848134B4E7B}" type="slidenum">
              <a:rPr/>
              <a:pPr>
                <a:defRPr/>
              </a:pPr>
              <a:t>‹#›</a:t>
            </a:fld>
            <a:endParaRPr dirty="0"/>
          </a:p>
        </p:txBody>
      </p:sp>
    </p:spTree>
    <p:extLst>
      <p:ext uri="{BB962C8B-B14F-4D97-AF65-F5344CB8AC3E}">
        <p14:creationId xmlns:p14="http://schemas.microsoft.com/office/powerpoint/2010/main" val="2191010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15" name="Picture Placeholder 14"/>
          <p:cNvSpPr>
            <a:spLocks noGrp="1"/>
          </p:cNvSpPr>
          <p:nvPr>
            <p:ph type="pic" sz="quarter" idx="14"/>
          </p:nvPr>
        </p:nvSpPr>
        <p:spPr>
          <a:xfrm>
            <a:off x="588655" y="1641762"/>
            <a:ext cx="5448300" cy="3568700"/>
          </a:xfrm>
          <a:custGeom>
            <a:avLst/>
            <a:gdLst>
              <a:gd name="connsiteX0" fmla="*/ 0 w 5448300"/>
              <a:gd name="connsiteY0" fmla="*/ 0 h 3568700"/>
              <a:gd name="connsiteX1" fmla="*/ 5448300 w 5448300"/>
              <a:gd name="connsiteY1" fmla="*/ 0 h 3568700"/>
              <a:gd name="connsiteX2" fmla="*/ 5448300 w 5448300"/>
              <a:gd name="connsiteY2" fmla="*/ 2283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0" y="0"/>
                </a:moveTo>
                <a:lnTo>
                  <a:pt x="5448300" y="0"/>
                </a:lnTo>
                <a:lnTo>
                  <a:pt x="5448300" y="2283"/>
                </a:lnTo>
                <a:lnTo>
                  <a:pt x="4535070" y="1784350"/>
                </a:lnTo>
                <a:lnTo>
                  <a:pt x="5448300" y="3566417"/>
                </a:lnTo>
                <a:lnTo>
                  <a:pt x="5448300" y="3568700"/>
                </a:lnTo>
                <a:lnTo>
                  <a:pt x="0" y="3568700"/>
                </a:lnTo>
                <a:lnTo>
                  <a:pt x="0" y="3566417"/>
                </a:lnTo>
                <a:lnTo>
                  <a:pt x="913230" y="1784350"/>
                </a:lnTo>
                <a:lnTo>
                  <a:pt x="0" y="2283"/>
                </a:lnTo>
                <a:close/>
              </a:path>
            </a:pathLst>
          </a:custGeom>
          <a:solidFill>
            <a:schemeClr val="bg1">
              <a:lumMod val="8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351">
                <a:solidFill>
                  <a:schemeClr val="lt1"/>
                </a:solidFill>
                <a:latin typeface="+mn-lt"/>
                <a:ea typeface="+mn-ea"/>
                <a:cs typeface="+mn-cs"/>
              </a:defRPr>
            </a:lvl1pPr>
          </a:lstStyle>
          <a:p>
            <a:pPr lvl="0"/>
            <a:endParaRPr lang="en-US" noProof="0"/>
          </a:p>
        </p:txBody>
      </p:sp>
      <p:sp>
        <p:nvSpPr>
          <p:cNvPr id="4" name="Date Placeholder 1">
            <a:extLst>
              <a:ext uri="{FF2B5EF4-FFF2-40B4-BE49-F238E27FC236}">
                <a16:creationId xmlns:a16="http://schemas.microsoft.com/office/drawing/2014/main" id="{88E1B464-D650-4DF2-9734-BC0B1556AB5C}"/>
              </a:ext>
            </a:extLst>
          </p:cNvPr>
          <p:cNvSpPr>
            <a:spLocks noGrp="1"/>
          </p:cNvSpPr>
          <p:nvPr>
            <p:ph type="dt" sz="half" idx="15"/>
          </p:nvPr>
        </p:nvSpPr>
        <p:spPr/>
        <p:txBody>
          <a:bodyPr/>
          <a:lstStyle>
            <a:lvl1pPr>
              <a:defRPr/>
            </a:lvl1pPr>
          </a:lstStyle>
          <a:p>
            <a:pPr>
              <a:defRPr/>
            </a:pPr>
            <a:fld id="{E36C7252-288F-43D0-94C9-5540DB9166F2}" type="datetime1">
              <a:rPr lang="en-US"/>
              <a:pPr>
                <a:defRPr/>
              </a:pPr>
              <a:t>6/25/2018</a:t>
            </a:fld>
            <a:endParaRPr lang="en-US" dirty="0"/>
          </a:p>
        </p:txBody>
      </p:sp>
      <p:sp>
        <p:nvSpPr>
          <p:cNvPr id="5" name="Footer Placeholder 2">
            <a:extLst>
              <a:ext uri="{FF2B5EF4-FFF2-40B4-BE49-F238E27FC236}">
                <a16:creationId xmlns:a16="http://schemas.microsoft.com/office/drawing/2014/main" id="{A5009374-B8C7-4A61-A191-521760B124D9}"/>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36C887E6-9A66-4D3B-897F-000040467841}"/>
              </a:ext>
            </a:extLst>
          </p:cNvPr>
          <p:cNvSpPr>
            <a:spLocks noGrp="1"/>
          </p:cNvSpPr>
          <p:nvPr>
            <p:ph type="sldNum" sz="quarter" idx="17"/>
          </p:nvPr>
        </p:nvSpPr>
        <p:spPr/>
        <p:txBody>
          <a:bodyPr/>
          <a:lstStyle>
            <a:lvl1pPr defTabSz="914377">
              <a:lnSpc>
                <a:spcPct val="100000"/>
              </a:lnSpc>
              <a:spcBef>
                <a:spcPts val="0"/>
              </a:spcBef>
              <a:defRPr/>
            </a:lvl1pPr>
          </a:lstStyle>
          <a:p>
            <a:pPr>
              <a:defRPr/>
            </a:pPr>
            <a:fld id="{DF73274E-5E7C-4EC1-A14E-DC62120FB615}" type="slidenum">
              <a:rPr/>
              <a:pPr>
                <a:defRPr/>
              </a:pPr>
              <a:t>‹#›</a:t>
            </a:fld>
            <a:endParaRPr dirty="0"/>
          </a:p>
        </p:txBody>
      </p:sp>
    </p:spTree>
    <p:extLst>
      <p:ext uri="{BB962C8B-B14F-4D97-AF65-F5344CB8AC3E}">
        <p14:creationId xmlns:p14="http://schemas.microsoft.com/office/powerpoint/2010/main" val="27970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381B773-FC48-442E-884A-BBBC85B483CC}"/>
              </a:ext>
            </a:extLst>
          </p:cNvPr>
          <p:cNvSpPr>
            <a:spLocks noGrp="1"/>
          </p:cNvSpPr>
          <p:nvPr>
            <p:ph type="dt" sz="half" idx="10"/>
          </p:nvPr>
        </p:nvSpPr>
        <p:spPr/>
        <p:txBody>
          <a:bodyPr/>
          <a:lstStyle>
            <a:lvl1pPr>
              <a:defRPr/>
            </a:lvl1pPr>
          </a:lstStyle>
          <a:p>
            <a:pPr>
              <a:defRPr/>
            </a:pPr>
            <a:fld id="{434F732D-CE24-4B92-8602-BF450B7B544B}" type="datetime1">
              <a:rPr lang="en-US"/>
              <a:pPr>
                <a:defRPr/>
              </a:pPr>
              <a:t>6/25/2018</a:t>
            </a:fld>
            <a:endParaRPr lang="en-US" dirty="0"/>
          </a:p>
        </p:txBody>
      </p:sp>
      <p:sp>
        <p:nvSpPr>
          <p:cNvPr id="4" name="Footer Placeholder 3">
            <a:extLst>
              <a:ext uri="{FF2B5EF4-FFF2-40B4-BE49-F238E27FC236}">
                <a16:creationId xmlns:a16="http://schemas.microsoft.com/office/drawing/2014/main" id="{E0563EB5-BD65-430D-9B87-0E6EE8B156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E362D51-C280-4293-9AB5-E9C9A0F873B0}"/>
              </a:ext>
            </a:extLst>
          </p:cNvPr>
          <p:cNvSpPr>
            <a:spLocks noGrp="1"/>
          </p:cNvSpPr>
          <p:nvPr>
            <p:ph type="sldNum" sz="quarter" idx="12"/>
          </p:nvPr>
        </p:nvSpPr>
        <p:spPr/>
        <p:txBody>
          <a:bodyPr/>
          <a:lstStyle>
            <a:lvl1pPr defTabSz="914377">
              <a:lnSpc>
                <a:spcPct val="100000"/>
              </a:lnSpc>
              <a:spcBef>
                <a:spcPts val="0"/>
              </a:spcBef>
              <a:defRPr/>
            </a:lvl1pPr>
          </a:lstStyle>
          <a:p>
            <a:pPr>
              <a:defRPr/>
            </a:pPr>
            <a:fld id="{142696B6-3F2D-4805-B788-040FEEE2B63D}" type="slidenum">
              <a:rPr/>
              <a:pPr>
                <a:defRPr/>
              </a:pPr>
              <a:t>‹#›</a:t>
            </a:fld>
            <a:endParaRPr dirty="0"/>
          </a:p>
        </p:txBody>
      </p:sp>
    </p:spTree>
    <p:extLst>
      <p:ext uri="{BB962C8B-B14F-4D97-AF65-F5344CB8AC3E}">
        <p14:creationId xmlns:p14="http://schemas.microsoft.com/office/powerpoint/2010/main" val="1227447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22" name="Picture Placeholder 21"/>
          <p:cNvSpPr>
            <a:spLocks noGrp="1"/>
          </p:cNvSpPr>
          <p:nvPr>
            <p:ph type="pic" sz="quarter" idx="16"/>
          </p:nvPr>
        </p:nvSpPr>
        <p:spPr>
          <a:xfrm>
            <a:off x="2438397" y="0"/>
            <a:ext cx="9753603" cy="6959600"/>
          </a:xfrm>
          <a:custGeom>
            <a:avLst/>
            <a:gdLst>
              <a:gd name="connsiteX0" fmla="*/ 0 w 9753602"/>
              <a:gd name="connsiteY0" fmla="*/ 0 h 7886700"/>
              <a:gd name="connsiteX1" fmla="*/ 9753602 w 9753602"/>
              <a:gd name="connsiteY1" fmla="*/ 0 h 7886700"/>
              <a:gd name="connsiteX2" fmla="*/ 9753602 w 9753602"/>
              <a:gd name="connsiteY2" fmla="*/ 7886700 h 7886700"/>
              <a:gd name="connsiteX3" fmla="*/ 0 w 9753602"/>
              <a:gd name="connsiteY3" fmla="*/ 7886700 h 7886700"/>
              <a:gd name="connsiteX0" fmla="*/ 0 w 9753602"/>
              <a:gd name="connsiteY0" fmla="*/ 0 h 7886700"/>
              <a:gd name="connsiteX1" fmla="*/ 9753602 w 9753602"/>
              <a:gd name="connsiteY1" fmla="*/ 0 h 7886700"/>
              <a:gd name="connsiteX2" fmla="*/ 9753602 w 9753602"/>
              <a:gd name="connsiteY2" fmla="*/ 7886700 h 7886700"/>
              <a:gd name="connsiteX3" fmla="*/ 0 w 9753602"/>
              <a:gd name="connsiteY3" fmla="*/ 0 h 7886700"/>
              <a:gd name="connsiteX0" fmla="*/ 0 w 9753602"/>
              <a:gd name="connsiteY0" fmla="*/ 0 h 7886700"/>
              <a:gd name="connsiteX1" fmla="*/ 9753602 w 9753602"/>
              <a:gd name="connsiteY1" fmla="*/ 0 h 7886700"/>
              <a:gd name="connsiteX2" fmla="*/ 9753602 w 9753602"/>
              <a:gd name="connsiteY2" fmla="*/ 6959600 h 7886700"/>
              <a:gd name="connsiteX3" fmla="*/ 9753602 w 9753602"/>
              <a:gd name="connsiteY3" fmla="*/ 7886700 h 7886700"/>
              <a:gd name="connsiteX4" fmla="*/ 0 w 9753602"/>
              <a:gd name="connsiteY4" fmla="*/ 0 h 7886700"/>
              <a:gd name="connsiteX0" fmla="*/ 0 w 9753602"/>
              <a:gd name="connsiteY0" fmla="*/ 0 h 6959600"/>
              <a:gd name="connsiteX1" fmla="*/ 9753602 w 9753602"/>
              <a:gd name="connsiteY1" fmla="*/ 0 h 6959600"/>
              <a:gd name="connsiteX2" fmla="*/ 9753602 w 9753602"/>
              <a:gd name="connsiteY2" fmla="*/ 6959600 h 6959600"/>
              <a:gd name="connsiteX3" fmla="*/ 0 w 9753602"/>
              <a:gd name="connsiteY3" fmla="*/ 0 h 6959600"/>
            </a:gdLst>
            <a:ahLst/>
            <a:cxnLst>
              <a:cxn ang="0">
                <a:pos x="connsiteX0" y="connsiteY0"/>
              </a:cxn>
              <a:cxn ang="0">
                <a:pos x="connsiteX1" y="connsiteY1"/>
              </a:cxn>
              <a:cxn ang="0">
                <a:pos x="connsiteX2" y="connsiteY2"/>
              </a:cxn>
              <a:cxn ang="0">
                <a:pos x="connsiteX3" y="connsiteY3"/>
              </a:cxn>
            </a:cxnLst>
            <a:rect l="l" t="t" r="r" b="b"/>
            <a:pathLst>
              <a:path w="9753602" h="6959600">
                <a:moveTo>
                  <a:pt x="0" y="0"/>
                </a:moveTo>
                <a:lnTo>
                  <a:pt x="9753602" y="0"/>
                </a:lnTo>
                <a:lnTo>
                  <a:pt x="9753602" y="6959600"/>
                </a:lnTo>
                <a:lnTo>
                  <a:pt x="0" y="0"/>
                </a:lnTo>
                <a:close/>
              </a:path>
            </a:pathLst>
          </a:custGeom>
          <a:solidFill>
            <a:schemeClr val="bg1">
              <a:lumMod val="85000"/>
            </a:schemeClr>
          </a:solidFill>
        </p:spPr>
        <p:txBody>
          <a:bodyPr rtlCol="0">
            <a:noAutofit/>
          </a:bodyPr>
          <a:lstStyle/>
          <a:p>
            <a:pPr lvl="0"/>
            <a:endParaRPr lang="en-US" noProof="0"/>
          </a:p>
        </p:txBody>
      </p:sp>
      <p:sp>
        <p:nvSpPr>
          <p:cNvPr id="14" name="Picture Placeholder 13"/>
          <p:cNvSpPr>
            <a:spLocks noGrp="1"/>
          </p:cNvSpPr>
          <p:nvPr>
            <p:ph type="pic" sz="quarter" idx="15"/>
          </p:nvPr>
        </p:nvSpPr>
        <p:spPr>
          <a:xfrm>
            <a:off x="0" y="1"/>
            <a:ext cx="6717552" cy="3736267"/>
          </a:xfrm>
          <a:custGeom>
            <a:avLst/>
            <a:gdLst>
              <a:gd name="connsiteX0" fmla="*/ 0 w 6717552"/>
              <a:gd name="connsiteY0" fmla="*/ 0 h 3736267"/>
              <a:gd name="connsiteX1" fmla="*/ 6717552 w 6717552"/>
              <a:gd name="connsiteY1" fmla="*/ 0 h 3736267"/>
              <a:gd name="connsiteX2" fmla="*/ 6207472 w 6717552"/>
              <a:gd name="connsiteY2" fmla="*/ 293160 h 3736267"/>
              <a:gd name="connsiteX3" fmla="*/ 0 w 6717552"/>
              <a:gd name="connsiteY3" fmla="*/ 3736267 h 3736267"/>
            </a:gdLst>
            <a:ahLst/>
            <a:cxnLst>
              <a:cxn ang="0">
                <a:pos x="connsiteX0" y="connsiteY0"/>
              </a:cxn>
              <a:cxn ang="0">
                <a:pos x="connsiteX1" y="connsiteY1"/>
              </a:cxn>
              <a:cxn ang="0">
                <a:pos x="connsiteX2" y="connsiteY2"/>
              </a:cxn>
              <a:cxn ang="0">
                <a:pos x="connsiteX3" y="connsiteY3"/>
              </a:cxn>
            </a:cxnLst>
            <a:rect l="l" t="t" r="r" b="b"/>
            <a:pathLst>
              <a:path w="6717552" h="3736267">
                <a:moveTo>
                  <a:pt x="0" y="0"/>
                </a:moveTo>
                <a:lnTo>
                  <a:pt x="6717552" y="0"/>
                </a:lnTo>
                <a:lnTo>
                  <a:pt x="6207472" y="293160"/>
                </a:lnTo>
                <a:lnTo>
                  <a:pt x="0" y="3736267"/>
                </a:lnTo>
                <a:close/>
              </a:path>
            </a:pathLst>
          </a:custGeom>
          <a:solidFill>
            <a:schemeClr val="bg1">
              <a:lumMod val="95000"/>
            </a:schemeClr>
          </a:solidFill>
        </p:spPr>
        <p:txBody>
          <a:bodyPr rtlCol="0">
            <a:noAutofit/>
          </a:bodyPr>
          <a:lstStyle/>
          <a:p>
            <a:pPr lvl="0"/>
            <a:endParaRPr lang="en-US" noProof="0"/>
          </a:p>
        </p:txBody>
      </p:sp>
      <p:sp>
        <p:nvSpPr>
          <p:cNvPr id="4" name="Date Placeholder 1">
            <a:extLst>
              <a:ext uri="{FF2B5EF4-FFF2-40B4-BE49-F238E27FC236}">
                <a16:creationId xmlns:a16="http://schemas.microsoft.com/office/drawing/2014/main" id="{38AF19A2-3938-4321-9512-4D4409AAE812}"/>
              </a:ext>
            </a:extLst>
          </p:cNvPr>
          <p:cNvSpPr>
            <a:spLocks noGrp="1"/>
          </p:cNvSpPr>
          <p:nvPr>
            <p:ph type="dt" sz="half" idx="17"/>
          </p:nvPr>
        </p:nvSpPr>
        <p:spPr/>
        <p:txBody>
          <a:bodyPr/>
          <a:lstStyle>
            <a:lvl1pPr>
              <a:defRPr/>
            </a:lvl1pPr>
          </a:lstStyle>
          <a:p>
            <a:pPr>
              <a:defRPr/>
            </a:pPr>
            <a:fld id="{C28A8EE3-F458-4FE3-AC66-BC72A60750B6}" type="datetime1">
              <a:rPr lang="en-US"/>
              <a:pPr>
                <a:defRPr/>
              </a:pPr>
              <a:t>6/25/2018</a:t>
            </a:fld>
            <a:endParaRPr lang="en-US" dirty="0"/>
          </a:p>
        </p:txBody>
      </p:sp>
      <p:sp>
        <p:nvSpPr>
          <p:cNvPr id="5" name="Footer Placeholder 2">
            <a:extLst>
              <a:ext uri="{FF2B5EF4-FFF2-40B4-BE49-F238E27FC236}">
                <a16:creationId xmlns:a16="http://schemas.microsoft.com/office/drawing/2014/main" id="{A3161214-9C85-459D-B95A-454A7DBDBAE6}"/>
              </a:ext>
            </a:extLst>
          </p:cNvPr>
          <p:cNvSpPr>
            <a:spLocks noGrp="1"/>
          </p:cNvSpPr>
          <p:nvPr>
            <p:ph type="ftr" sz="quarter" idx="18"/>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D69D53F-22CF-4BE5-BF5E-FC58B11BC189}"/>
              </a:ext>
            </a:extLst>
          </p:cNvPr>
          <p:cNvSpPr>
            <a:spLocks noGrp="1"/>
          </p:cNvSpPr>
          <p:nvPr>
            <p:ph type="sldNum" sz="quarter" idx="19"/>
          </p:nvPr>
        </p:nvSpPr>
        <p:spPr/>
        <p:txBody>
          <a:bodyPr/>
          <a:lstStyle>
            <a:lvl1pPr defTabSz="914377">
              <a:lnSpc>
                <a:spcPct val="100000"/>
              </a:lnSpc>
              <a:spcBef>
                <a:spcPts val="0"/>
              </a:spcBef>
              <a:defRPr/>
            </a:lvl1pPr>
          </a:lstStyle>
          <a:p>
            <a:pPr>
              <a:defRPr/>
            </a:pPr>
            <a:fld id="{28BAF056-500A-412B-95AF-164900324E1D}" type="slidenum">
              <a:rPr/>
              <a:pPr>
                <a:defRPr/>
              </a:pPr>
              <a:t>‹#›</a:t>
            </a:fld>
            <a:endParaRPr dirty="0"/>
          </a:p>
        </p:txBody>
      </p:sp>
    </p:spTree>
    <p:extLst>
      <p:ext uri="{BB962C8B-B14F-4D97-AF65-F5344CB8AC3E}">
        <p14:creationId xmlns:p14="http://schemas.microsoft.com/office/powerpoint/2010/main" val="43106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0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817F1-FD7A-4BFB-937A-966991F3DAAB}"/>
              </a:ext>
            </a:extLst>
          </p:cNvPr>
          <p:cNvSpPr/>
          <p:nvPr userDrawn="1"/>
        </p:nvSpPr>
        <p:spPr>
          <a:xfrm>
            <a:off x="0" y="0"/>
            <a:ext cx="12192000" cy="6962775"/>
          </a:xfrm>
          <a:prstGeom prst="rect">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nvGrpSpPr>
          <p:cNvPr id="5" name="Group 17">
            <a:extLst>
              <a:ext uri="{FF2B5EF4-FFF2-40B4-BE49-F238E27FC236}">
                <a16:creationId xmlns:a16="http://schemas.microsoft.com/office/drawing/2014/main" id="{B099F470-1A91-4FF6-8C13-02F8021F76CF}"/>
              </a:ext>
            </a:extLst>
          </p:cNvPr>
          <p:cNvGrpSpPr>
            <a:grpSpLocks/>
          </p:cNvGrpSpPr>
          <p:nvPr userDrawn="1"/>
        </p:nvGrpSpPr>
        <p:grpSpPr bwMode="auto">
          <a:xfrm rot="-5400000">
            <a:off x="942976" y="-131763"/>
            <a:ext cx="349250" cy="612775"/>
            <a:chOff x="7794812" y="0"/>
            <a:chExt cx="4397188" cy="6858000"/>
          </a:xfrm>
        </p:grpSpPr>
        <p:sp>
          <p:nvSpPr>
            <p:cNvPr id="6" name="Isosceles Triangle 5">
              <a:extLst>
                <a:ext uri="{FF2B5EF4-FFF2-40B4-BE49-F238E27FC236}">
                  <a16:creationId xmlns:a16="http://schemas.microsoft.com/office/drawing/2014/main" id="{84174731-1CE9-4C7A-B336-3C373E9C0F95}"/>
                </a:ext>
              </a:extLst>
            </p:cNvPr>
            <p:cNvSpPr/>
            <p:nvPr/>
          </p:nvSpPr>
          <p:spPr>
            <a:xfrm flipH="1">
              <a:off x="7794806" y="1368035"/>
              <a:ext cx="4397188" cy="5489959"/>
            </a:xfrm>
            <a:prstGeom prst="triangle">
              <a:avLst>
                <a:gd name="adj" fmla="val 0"/>
              </a:avLst>
            </a:prstGeom>
            <a:pattFill prst="ltUpDiag">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nvGrpSpPr>
            <p:cNvPr id="7" name="Group 19">
              <a:extLst>
                <a:ext uri="{FF2B5EF4-FFF2-40B4-BE49-F238E27FC236}">
                  <a16:creationId xmlns:a16="http://schemas.microsoft.com/office/drawing/2014/main" id="{1F832782-62BC-4857-8AC0-75401D49D12D}"/>
                </a:ext>
              </a:extLst>
            </p:cNvPr>
            <p:cNvGrpSpPr>
              <a:grpSpLocks/>
            </p:cNvGrpSpPr>
            <p:nvPr/>
          </p:nvGrpSpPr>
          <p:grpSpPr bwMode="auto">
            <a:xfrm>
              <a:off x="9838765" y="0"/>
              <a:ext cx="2353235" cy="3778624"/>
              <a:chOff x="9838765" y="0"/>
              <a:chExt cx="2353235" cy="3778624"/>
            </a:xfrm>
          </p:grpSpPr>
          <p:sp>
            <p:nvSpPr>
              <p:cNvPr id="8" name="Freeform 20">
                <a:extLst>
                  <a:ext uri="{FF2B5EF4-FFF2-40B4-BE49-F238E27FC236}">
                    <a16:creationId xmlns:a16="http://schemas.microsoft.com/office/drawing/2014/main" id="{4986B844-53CD-413A-AC05-ECE504F86403}"/>
                  </a:ext>
                </a:extLst>
              </p:cNvPr>
              <p:cNvSpPr/>
              <p:nvPr/>
            </p:nvSpPr>
            <p:spPr>
              <a:xfrm flipH="1">
                <a:off x="11312554" y="1368036"/>
                <a:ext cx="939408" cy="2416291"/>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sp>
            <p:nvSpPr>
              <p:cNvPr id="9" name="Isosceles Triangle 8">
                <a:extLst>
                  <a:ext uri="{FF2B5EF4-FFF2-40B4-BE49-F238E27FC236}">
                    <a16:creationId xmlns:a16="http://schemas.microsoft.com/office/drawing/2014/main" id="{88B42458-1181-4B24-BDF9-86C02A72D4B3}"/>
                  </a:ext>
                </a:extLst>
              </p:cNvPr>
              <p:cNvSpPr/>
              <p:nvPr/>
            </p:nvSpPr>
            <p:spPr>
              <a:xfrm rot="10800000">
                <a:off x="9833502" y="0"/>
                <a:ext cx="2358498" cy="3784332"/>
              </a:xfrm>
              <a:prstGeom prst="triangle">
                <a:avLst>
                  <a:gd name="adj" fmla="val 0"/>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grpSp>
      <p:sp>
        <p:nvSpPr>
          <p:cNvPr id="29" name="Picture Placeholder 28"/>
          <p:cNvSpPr>
            <a:spLocks noGrp="1"/>
          </p:cNvSpPr>
          <p:nvPr>
            <p:ph type="pic" sz="quarter" idx="15"/>
          </p:nvPr>
        </p:nvSpPr>
        <p:spPr>
          <a:xfrm>
            <a:off x="2438401" y="2014091"/>
            <a:ext cx="9753601" cy="4951824"/>
          </a:xfrm>
          <a:custGeom>
            <a:avLst/>
            <a:gdLst>
              <a:gd name="connsiteX0" fmla="*/ 9753601 w 9753601"/>
              <a:gd name="connsiteY0" fmla="*/ 0 h 4951824"/>
              <a:gd name="connsiteX1" fmla="*/ 9753601 w 9753601"/>
              <a:gd name="connsiteY1" fmla="*/ 4906476 h 4951824"/>
              <a:gd name="connsiteX2" fmla="*/ 9748420 w 9753601"/>
              <a:gd name="connsiteY2" fmla="*/ 4951824 h 4951824"/>
              <a:gd name="connsiteX3" fmla="*/ 0 w 9753601"/>
              <a:gd name="connsiteY3" fmla="*/ 4951824 h 4951824"/>
            </a:gdLst>
            <a:ahLst/>
            <a:cxnLst>
              <a:cxn ang="0">
                <a:pos x="connsiteX0" y="connsiteY0"/>
              </a:cxn>
              <a:cxn ang="0">
                <a:pos x="connsiteX1" y="connsiteY1"/>
              </a:cxn>
              <a:cxn ang="0">
                <a:pos x="connsiteX2" y="connsiteY2"/>
              </a:cxn>
              <a:cxn ang="0">
                <a:pos x="connsiteX3" y="connsiteY3"/>
              </a:cxn>
            </a:cxnLst>
            <a:rect l="l" t="t" r="r" b="b"/>
            <a:pathLst>
              <a:path w="9753601" h="4951824">
                <a:moveTo>
                  <a:pt x="9753601" y="0"/>
                </a:moveTo>
                <a:lnTo>
                  <a:pt x="9753601" y="4906476"/>
                </a:lnTo>
                <a:lnTo>
                  <a:pt x="9748420" y="4951824"/>
                </a:lnTo>
                <a:lnTo>
                  <a:pt x="0" y="4951824"/>
                </a:lnTo>
                <a:close/>
              </a:path>
            </a:pathLst>
          </a:custGeom>
          <a:solidFill>
            <a:schemeClr val="bg1">
              <a:lumMod val="75000"/>
            </a:schemeClr>
          </a:solidFill>
          <a:ln>
            <a:noFill/>
          </a:ln>
        </p:spPr>
        <p:txBody>
          <a:bodyPr rtlCol="0">
            <a:noAutofit/>
          </a:bodyPr>
          <a:lstStyle/>
          <a:p>
            <a:pPr lvl="0"/>
            <a:endParaRPr lang="en-US" noProof="0"/>
          </a:p>
        </p:txBody>
      </p:sp>
      <p:sp>
        <p:nvSpPr>
          <p:cNvPr id="23" name="Picture Placeholder 22"/>
          <p:cNvSpPr>
            <a:spLocks noGrp="1"/>
          </p:cNvSpPr>
          <p:nvPr>
            <p:ph type="pic" sz="quarter" idx="13"/>
          </p:nvPr>
        </p:nvSpPr>
        <p:spPr>
          <a:xfrm>
            <a:off x="-3" y="3310820"/>
            <a:ext cx="6717555" cy="3651542"/>
          </a:xfrm>
          <a:custGeom>
            <a:avLst/>
            <a:gdLst>
              <a:gd name="connsiteX0" fmla="*/ 0 w 6717554"/>
              <a:gd name="connsiteY0" fmla="*/ 0 h 3651542"/>
              <a:gd name="connsiteX1" fmla="*/ 6717554 w 6717554"/>
              <a:gd name="connsiteY1" fmla="*/ 3651542 h 3651542"/>
              <a:gd name="connsiteX2" fmla="*/ 0 w 6717554"/>
              <a:gd name="connsiteY2" fmla="*/ 3651542 h 3651542"/>
            </a:gdLst>
            <a:ahLst/>
            <a:cxnLst>
              <a:cxn ang="0">
                <a:pos x="connsiteX0" y="connsiteY0"/>
              </a:cxn>
              <a:cxn ang="0">
                <a:pos x="connsiteX1" y="connsiteY1"/>
              </a:cxn>
              <a:cxn ang="0">
                <a:pos x="connsiteX2" y="connsiteY2"/>
              </a:cxn>
            </a:cxnLst>
            <a:rect l="l" t="t" r="r" b="b"/>
            <a:pathLst>
              <a:path w="6717554" h="3651542">
                <a:moveTo>
                  <a:pt x="0" y="0"/>
                </a:moveTo>
                <a:lnTo>
                  <a:pt x="6717554" y="3651542"/>
                </a:lnTo>
                <a:lnTo>
                  <a:pt x="0" y="3651542"/>
                </a:lnTo>
                <a:close/>
              </a:path>
            </a:pathLst>
          </a:custGeom>
          <a:solidFill>
            <a:schemeClr val="bg1">
              <a:lumMod val="85000"/>
            </a:schemeClr>
          </a:solidFill>
          <a:ln>
            <a:noFill/>
          </a:ln>
        </p:spPr>
        <p:txBody>
          <a:bodyPr rtlCol="0">
            <a:noAutofit/>
          </a:bodyPr>
          <a:lstStyle/>
          <a:p>
            <a:pPr lvl="0"/>
            <a:endParaRPr lang="en-US" noProof="0" dirty="0"/>
          </a:p>
        </p:txBody>
      </p:sp>
      <p:sp>
        <p:nvSpPr>
          <p:cNvPr id="10" name="Date Placeholder 1">
            <a:extLst>
              <a:ext uri="{FF2B5EF4-FFF2-40B4-BE49-F238E27FC236}">
                <a16:creationId xmlns:a16="http://schemas.microsoft.com/office/drawing/2014/main" id="{9E52CDAE-22CD-4131-AF99-57B78E179938}"/>
              </a:ext>
            </a:extLst>
          </p:cNvPr>
          <p:cNvSpPr>
            <a:spLocks noGrp="1"/>
          </p:cNvSpPr>
          <p:nvPr>
            <p:ph type="dt" sz="half" idx="16"/>
          </p:nvPr>
        </p:nvSpPr>
        <p:spPr>
          <a:xfrm>
            <a:off x="169863" y="6272213"/>
            <a:ext cx="2743200" cy="365125"/>
          </a:xfrm>
        </p:spPr>
        <p:txBody>
          <a:bodyPr/>
          <a:lstStyle>
            <a:lvl1pPr>
              <a:defRPr/>
            </a:lvl1pPr>
          </a:lstStyle>
          <a:p>
            <a:pPr>
              <a:defRPr/>
            </a:pPr>
            <a:fld id="{C8D810B8-8E07-4A64-ADE4-4D626C672C17}" type="datetime1">
              <a:rPr lang="en-US"/>
              <a:pPr>
                <a:defRPr/>
              </a:pPr>
              <a:t>6/25/2018</a:t>
            </a:fld>
            <a:endParaRPr lang="en-US" dirty="0"/>
          </a:p>
        </p:txBody>
      </p:sp>
      <p:sp>
        <p:nvSpPr>
          <p:cNvPr id="11" name="Footer Placeholder 2">
            <a:extLst>
              <a:ext uri="{FF2B5EF4-FFF2-40B4-BE49-F238E27FC236}">
                <a16:creationId xmlns:a16="http://schemas.microsoft.com/office/drawing/2014/main" id="{8F2D9913-7000-4BDC-B209-79678F897E8A}"/>
              </a:ext>
            </a:extLst>
          </p:cNvPr>
          <p:cNvSpPr>
            <a:spLocks noGrp="1"/>
          </p:cNvSpPr>
          <p:nvPr>
            <p:ph type="ftr" sz="quarter" idx="17"/>
          </p:nvPr>
        </p:nvSpPr>
        <p:spPr>
          <a:xfrm>
            <a:off x="3370263" y="6272213"/>
            <a:ext cx="4114800" cy="365125"/>
          </a:xfrm>
        </p:spPr>
        <p:txBody>
          <a:bodyPr/>
          <a:lstStyle>
            <a:lvl1pPr>
              <a:defRPr/>
            </a:lvl1pPr>
          </a:lstStyle>
          <a:p>
            <a:pPr>
              <a:defRPr/>
            </a:pPr>
            <a:endParaRPr lang="en-US"/>
          </a:p>
        </p:txBody>
      </p:sp>
      <p:sp>
        <p:nvSpPr>
          <p:cNvPr id="12" name="Slide Number Placeholder 3">
            <a:extLst>
              <a:ext uri="{FF2B5EF4-FFF2-40B4-BE49-F238E27FC236}">
                <a16:creationId xmlns:a16="http://schemas.microsoft.com/office/drawing/2014/main" id="{23E3CF0F-2DA2-46A6-B4E6-69FBF7A28D40}"/>
              </a:ext>
            </a:extLst>
          </p:cNvPr>
          <p:cNvSpPr>
            <a:spLocks noGrp="1"/>
          </p:cNvSpPr>
          <p:nvPr>
            <p:ph type="sldNum" sz="quarter" idx="18"/>
          </p:nvPr>
        </p:nvSpPr>
        <p:spPr/>
        <p:txBody>
          <a:bodyPr/>
          <a:lstStyle>
            <a:lvl1pPr defTabSz="914377">
              <a:lnSpc>
                <a:spcPct val="100000"/>
              </a:lnSpc>
              <a:spcBef>
                <a:spcPts val="0"/>
              </a:spcBef>
              <a:defRPr/>
            </a:lvl1pPr>
          </a:lstStyle>
          <a:p>
            <a:pPr>
              <a:defRPr/>
            </a:pPr>
            <a:fld id="{9CC83F92-DFF5-4A9B-AA7D-A46B7FF50167}" type="slidenum">
              <a:rPr/>
              <a:pPr>
                <a:defRPr/>
              </a:pPr>
              <a:t>‹#›</a:t>
            </a:fld>
            <a:endParaRPr dirty="0"/>
          </a:p>
        </p:txBody>
      </p:sp>
    </p:spTree>
    <p:extLst>
      <p:ext uri="{BB962C8B-B14F-4D97-AF65-F5344CB8AC3E}">
        <p14:creationId xmlns:p14="http://schemas.microsoft.com/office/powerpoint/2010/main" val="48948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25777" y="-1"/>
            <a:ext cx="2637924" cy="2209553"/>
          </a:xfrm>
          <a:solidFill>
            <a:schemeClr val="bg1">
              <a:lumMod val="85000"/>
            </a:schemeClr>
          </a:solidFill>
        </p:spPr>
        <p:txBody>
          <a:bodyPr rtlCol="0">
            <a:normAutofit/>
          </a:bodyPr>
          <a:lstStyle/>
          <a:p>
            <a:pPr lvl="0"/>
            <a:endParaRPr lang="en-US" noProof="0"/>
          </a:p>
        </p:txBody>
      </p:sp>
      <p:sp>
        <p:nvSpPr>
          <p:cNvPr id="9" name="Picture Placeholder 7"/>
          <p:cNvSpPr>
            <a:spLocks noGrp="1"/>
          </p:cNvSpPr>
          <p:nvPr>
            <p:ph type="pic" sz="quarter" idx="14"/>
          </p:nvPr>
        </p:nvSpPr>
        <p:spPr>
          <a:xfrm>
            <a:off x="4107542" y="-1"/>
            <a:ext cx="8084457" cy="6858001"/>
          </a:xfr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BBF01C17-5E80-47A0-BBE7-B87735E2B216}"/>
              </a:ext>
            </a:extLst>
          </p:cNvPr>
          <p:cNvSpPr>
            <a:spLocks noGrp="1"/>
          </p:cNvSpPr>
          <p:nvPr>
            <p:ph type="dt" sz="half" idx="15"/>
          </p:nvPr>
        </p:nvSpPr>
        <p:spPr/>
        <p:txBody>
          <a:bodyPr/>
          <a:lstStyle>
            <a:lvl1pPr>
              <a:defRPr/>
            </a:lvl1pPr>
          </a:lstStyle>
          <a:p>
            <a:pPr>
              <a:defRPr/>
            </a:pPr>
            <a:fld id="{24F8506E-B603-4280-A3B6-6B4E7981A52E}" type="datetime1">
              <a:rPr lang="en-US"/>
              <a:pPr>
                <a:defRPr/>
              </a:pPr>
              <a:t>6/25/2018</a:t>
            </a:fld>
            <a:endParaRPr lang="en-US" dirty="0"/>
          </a:p>
        </p:txBody>
      </p:sp>
      <p:sp>
        <p:nvSpPr>
          <p:cNvPr id="5" name="Footer Placeholder 2">
            <a:extLst>
              <a:ext uri="{FF2B5EF4-FFF2-40B4-BE49-F238E27FC236}">
                <a16:creationId xmlns:a16="http://schemas.microsoft.com/office/drawing/2014/main" id="{AE74099A-E8B7-452E-A238-123A9D57A241}"/>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9AE897E1-4EED-437E-8FA9-579B93E49E67}"/>
              </a:ext>
            </a:extLst>
          </p:cNvPr>
          <p:cNvSpPr>
            <a:spLocks noGrp="1"/>
          </p:cNvSpPr>
          <p:nvPr>
            <p:ph type="sldNum" sz="quarter" idx="17"/>
          </p:nvPr>
        </p:nvSpPr>
        <p:spPr/>
        <p:txBody>
          <a:bodyPr/>
          <a:lstStyle>
            <a:lvl1pPr defTabSz="914377">
              <a:lnSpc>
                <a:spcPct val="100000"/>
              </a:lnSpc>
              <a:spcBef>
                <a:spcPts val="0"/>
              </a:spcBef>
              <a:defRPr/>
            </a:lvl1pPr>
          </a:lstStyle>
          <a:p>
            <a:pPr>
              <a:defRPr/>
            </a:pPr>
            <a:fld id="{470CCD80-A623-497C-BCAE-1AEAAE369BF5}" type="slidenum">
              <a:rPr/>
              <a:pPr>
                <a:defRPr/>
              </a:pPr>
              <a:t>‹#›</a:t>
            </a:fld>
            <a:endParaRPr dirty="0"/>
          </a:p>
        </p:txBody>
      </p:sp>
    </p:spTree>
    <p:extLst>
      <p:ext uri="{BB962C8B-B14F-4D97-AF65-F5344CB8AC3E}">
        <p14:creationId xmlns:p14="http://schemas.microsoft.com/office/powerpoint/2010/main" val="1736640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08266" y="-1"/>
            <a:ext cx="3343420" cy="4213269"/>
          </a:xfrm>
          <a:solidFill>
            <a:schemeClr val="bg1">
              <a:lumMod val="85000"/>
            </a:schemeClr>
          </a:solidFill>
        </p:spPr>
        <p:txBody>
          <a:bodyPr rtlCol="0">
            <a:normAutofit/>
          </a:bodyPr>
          <a:lstStyle/>
          <a:p>
            <a:pPr lvl="0"/>
            <a:endParaRPr lang="en-US" noProof="0"/>
          </a:p>
        </p:txBody>
      </p:sp>
      <p:sp>
        <p:nvSpPr>
          <p:cNvPr id="3" name="Date Placeholder 1">
            <a:extLst>
              <a:ext uri="{FF2B5EF4-FFF2-40B4-BE49-F238E27FC236}">
                <a16:creationId xmlns:a16="http://schemas.microsoft.com/office/drawing/2014/main" id="{DFAA4A04-C746-4006-B60B-DBBFEB7D93AB}"/>
              </a:ext>
            </a:extLst>
          </p:cNvPr>
          <p:cNvSpPr>
            <a:spLocks noGrp="1"/>
          </p:cNvSpPr>
          <p:nvPr>
            <p:ph type="dt" sz="half" idx="14"/>
          </p:nvPr>
        </p:nvSpPr>
        <p:spPr/>
        <p:txBody>
          <a:bodyPr/>
          <a:lstStyle>
            <a:lvl1pPr>
              <a:defRPr/>
            </a:lvl1pPr>
          </a:lstStyle>
          <a:p>
            <a:pPr>
              <a:defRPr/>
            </a:pPr>
            <a:fld id="{CF33B323-092E-4739-858C-49A36F1AEC08}" type="datetime1">
              <a:rPr lang="en-US"/>
              <a:pPr>
                <a:defRPr/>
              </a:pPr>
              <a:t>6/25/2018</a:t>
            </a:fld>
            <a:endParaRPr lang="en-US" dirty="0"/>
          </a:p>
        </p:txBody>
      </p:sp>
      <p:sp>
        <p:nvSpPr>
          <p:cNvPr id="4" name="Footer Placeholder 2">
            <a:extLst>
              <a:ext uri="{FF2B5EF4-FFF2-40B4-BE49-F238E27FC236}">
                <a16:creationId xmlns:a16="http://schemas.microsoft.com/office/drawing/2014/main" id="{4D9DB4DF-541D-48CE-A311-9259435D193D}"/>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901CF96-FC68-4A43-8233-4324D0F57E71}"/>
              </a:ext>
            </a:extLst>
          </p:cNvPr>
          <p:cNvSpPr>
            <a:spLocks noGrp="1"/>
          </p:cNvSpPr>
          <p:nvPr>
            <p:ph type="sldNum" sz="quarter" idx="16"/>
          </p:nvPr>
        </p:nvSpPr>
        <p:spPr/>
        <p:txBody>
          <a:bodyPr/>
          <a:lstStyle>
            <a:lvl1pPr defTabSz="914377">
              <a:lnSpc>
                <a:spcPct val="100000"/>
              </a:lnSpc>
              <a:spcBef>
                <a:spcPts val="0"/>
              </a:spcBef>
              <a:defRPr/>
            </a:lvl1pPr>
          </a:lstStyle>
          <a:p>
            <a:pPr>
              <a:defRPr/>
            </a:pPr>
            <a:fld id="{72FE3BB7-286D-4E8F-A3AB-E81ABE00BE8D}" type="slidenum">
              <a:rPr/>
              <a:pPr>
                <a:defRPr/>
              </a:pPr>
              <a:t>‹#›</a:t>
            </a:fld>
            <a:endParaRPr dirty="0"/>
          </a:p>
        </p:txBody>
      </p:sp>
    </p:spTree>
    <p:extLst>
      <p:ext uri="{BB962C8B-B14F-4D97-AF65-F5344CB8AC3E}">
        <p14:creationId xmlns:p14="http://schemas.microsoft.com/office/powerpoint/2010/main" val="1978385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1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740951" y="-1"/>
            <a:ext cx="3343420" cy="3868075"/>
          </a:xfrm>
          <a:solidFill>
            <a:schemeClr val="bg1">
              <a:lumMod val="85000"/>
            </a:schemeClr>
          </a:solidFill>
        </p:spPr>
        <p:txBody>
          <a:bodyPr rtlCol="0">
            <a:normAutofit/>
          </a:bodyPr>
          <a:lstStyle/>
          <a:p>
            <a:pPr lvl="0"/>
            <a:endParaRPr lang="en-US" noProof="0"/>
          </a:p>
        </p:txBody>
      </p:sp>
      <p:sp>
        <p:nvSpPr>
          <p:cNvPr id="3" name="Date Placeholder 1">
            <a:extLst>
              <a:ext uri="{FF2B5EF4-FFF2-40B4-BE49-F238E27FC236}">
                <a16:creationId xmlns:a16="http://schemas.microsoft.com/office/drawing/2014/main" id="{67729DEE-E304-4C92-B114-C6E0BEFF2A30}"/>
              </a:ext>
            </a:extLst>
          </p:cNvPr>
          <p:cNvSpPr>
            <a:spLocks noGrp="1"/>
          </p:cNvSpPr>
          <p:nvPr>
            <p:ph type="dt" sz="half" idx="14"/>
          </p:nvPr>
        </p:nvSpPr>
        <p:spPr/>
        <p:txBody>
          <a:bodyPr/>
          <a:lstStyle>
            <a:lvl1pPr>
              <a:defRPr/>
            </a:lvl1pPr>
          </a:lstStyle>
          <a:p>
            <a:pPr>
              <a:defRPr/>
            </a:pPr>
            <a:fld id="{DB1C6B48-933D-49CD-AB86-A092E6D50922}" type="datetime1">
              <a:rPr lang="en-US"/>
              <a:pPr>
                <a:defRPr/>
              </a:pPr>
              <a:t>6/25/2018</a:t>
            </a:fld>
            <a:endParaRPr lang="en-US" dirty="0"/>
          </a:p>
        </p:txBody>
      </p:sp>
      <p:sp>
        <p:nvSpPr>
          <p:cNvPr id="4" name="Footer Placeholder 2">
            <a:extLst>
              <a:ext uri="{FF2B5EF4-FFF2-40B4-BE49-F238E27FC236}">
                <a16:creationId xmlns:a16="http://schemas.microsoft.com/office/drawing/2014/main" id="{DEFE795C-A73F-4965-8CA6-9295C1D4BF6E}"/>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917CD67B-CB5A-417D-AC20-B247EC105C2D}"/>
              </a:ext>
            </a:extLst>
          </p:cNvPr>
          <p:cNvSpPr>
            <a:spLocks noGrp="1"/>
          </p:cNvSpPr>
          <p:nvPr>
            <p:ph type="sldNum" sz="quarter" idx="16"/>
          </p:nvPr>
        </p:nvSpPr>
        <p:spPr/>
        <p:txBody>
          <a:bodyPr/>
          <a:lstStyle>
            <a:lvl1pPr defTabSz="914377">
              <a:lnSpc>
                <a:spcPct val="100000"/>
              </a:lnSpc>
              <a:spcBef>
                <a:spcPts val="0"/>
              </a:spcBef>
              <a:defRPr/>
            </a:lvl1pPr>
          </a:lstStyle>
          <a:p>
            <a:pPr>
              <a:defRPr/>
            </a:pPr>
            <a:fld id="{A5C010B6-53D4-4A07-B53A-FE89C3781387}" type="slidenum">
              <a:rPr/>
              <a:pPr>
                <a:defRPr/>
              </a:pPr>
              <a:t>‹#›</a:t>
            </a:fld>
            <a:endParaRPr dirty="0"/>
          </a:p>
        </p:txBody>
      </p:sp>
    </p:spTree>
    <p:extLst>
      <p:ext uri="{BB962C8B-B14F-4D97-AF65-F5344CB8AC3E}">
        <p14:creationId xmlns:p14="http://schemas.microsoft.com/office/powerpoint/2010/main" val="3941613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Picture Placeholder 14"/>
          <p:cNvSpPr>
            <a:spLocks noGrp="1"/>
          </p:cNvSpPr>
          <p:nvPr>
            <p:ph type="pic" sz="quarter" idx="14"/>
          </p:nvPr>
        </p:nvSpPr>
        <p:spPr>
          <a:xfrm>
            <a:off x="423301" y="2095500"/>
            <a:ext cx="4558737" cy="2996008"/>
          </a:xfrm>
          <a:custGeom>
            <a:avLst/>
            <a:gdLst>
              <a:gd name="connsiteX0" fmla="*/ 0 w 5448300"/>
              <a:gd name="connsiteY0" fmla="*/ 0 h 3568700"/>
              <a:gd name="connsiteX1" fmla="*/ 5448300 w 5448300"/>
              <a:gd name="connsiteY1" fmla="*/ 0 h 3568700"/>
              <a:gd name="connsiteX2" fmla="*/ 5448300 w 5448300"/>
              <a:gd name="connsiteY2" fmla="*/ 2283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 name="connsiteX0" fmla="*/ 0 w 5448300"/>
              <a:gd name="connsiteY0" fmla="*/ 0 h 3568700"/>
              <a:gd name="connsiteX1" fmla="*/ 5448300 w 5448300"/>
              <a:gd name="connsiteY1" fmla="*/ 0 h 3568700"/>
              <a:gd name="connsiteX2" fmla="*/ 5411994 w 5448300"/>
              <a:gd name="connsiteY2" fmla="*/ 11360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 name="connsiteX10" fmla="*/ 0 w 5448300"/>
              <a:gd name="connsiteY10" fmla="*/ 0 h 3568700"/>
              <a:gd name="connsiteX0" fmla="*/ 0 w 5448300"/>
              <a:gd name="connsiteY0" fmla="*/ 0 h 3568700"/>
              <a:gd name="connsiteX1" fmla="*/ 5448300 w 5448300"/>
              <a:gd name="connsiteY1" fmla="*/ 0 h 3568700"/>
              <a:gd name="connsiteX2" fmla="*/ 5411994 w 5448300"/>
              <a:gd name="connsiteY2" fmla="*/ 11360 h 3568700"/>
              <a:gd name="connsiteX3" fmla="*/ 4535070 w 5448300"/>
              <a:gd name="connsiteY3" fmla="*/ 1784350 h 3568700"/>
              <a:gd name="connsiteX4" fmla="*/ 5448300 w 5448300"/>
              <a:gd name="connsiteY4" fmla="*/ 3566417 h 3568700"/>
              <a:gd name="connsiteX5" fmla="*/ 0 w 5448300"/>
              <a:gd name="connsiteY5" fmla="*/ 3568700 h 3568700"/>
              <a:gd name="connsiteX6" fmla="*/ 0 w 5448300"/>
              <a:gd name="connsiteY6" fmla="*/ 3566417 h 3568700"/>
              <a:gd name="connsiteX7" fmla="*/ 913230 w 5448300"/>
              <a:gd name="connsiteY7" fmla="*/ 1784350 h 3568700"/>
              <a:gd name="connsiteX8" fmla="*/ 0 w 5448300"/>
              <a:gd name="connsiteY8" fmla="*/ 2283 h 3568700"/>
              <a:gd name="connsiteX9" fmla="*/ 0 w 5448300"/>
              <a:gd name="connsiteY9" fmla="*/ 0 h 3568700"/>
              <a:gd name="connsiteX0" fmla="*/ 0 w 5448300"/>
              <a:gd name="connsiteY0" fmla="*/ 0 h 3568700"/>
              <a:gd name="connsiteX1" fmla="*/ 5448300 w 5448300"/>
              <a:gd name="connsiteY1" fmla="*/ 0 h 3568700"/>
              <a:gd name="connsiteX2" fmla="*/ 5411994 w 5448300"/>
              <a:gd name="connsiteY2" fmla="*/ 11360 h 3568700"/>
              <a:gd name="connsiteX3" fmla="*/ 4535070 w 5448300"/>
              <a:gd name="connsiteY3" fmla="*/ 1784350 h 3568700"/>
              <a:gd name="connsiteX4" fmla="*/ 5411994 w 5448300"/>
              <a:gd name="connsiteY4" fmla="*/ 3557340 h 3568700"/>
              <a:gd name="connsiteX5" fmla="*/ 0 w 5448300"/>
              <a:gd name="connsiteY5" fmla="*/ 3568700 h 3568700"/>
              <a:gd name="connsiteX6" fmla="*/ 0 w 5448300"/>
              <a:gd name="connsiteY6" fmla="*/ 3566417 h 3568700"/>
              <a:gd name="connsiteX7" fmla="*/ 913230 w 5448300"/>
              <a:gd name="connsiteY7" fmla="*/ 1784350 h 3568700"/>
              <a:gd name="connsiteX8" fmla="*/ 0 w 5448300"/>
              <a:gd name="connsiteY8" fmla="*/ 2283 h 3568700"/>
              <a:gd name="connsiteX9" fmla="*/ 0 w 5448300"/>
              <a:gd name="connsiteY9" fmla="*/ 0 h 3568700"/>
              <a:gd name="connsiteX0" fmla="*/ 0 w 5448300"/>
              <a:gd name="connsiteY0" fmla="*/ 0 h 3568700"/>
              <a:gd name="connsiteX1" fmla="*/ 5448300 w 5448300"/>
              <a:gd name="connsiteY1" fmla="*/ 0 h 3568700"/>
              <a:gd name="connsiteX2" fmla="*/ 4535070 w 5448300"/>
              <a:gd name="connsiteY2" fmla="*/ 1784350 h 3568700"/>
              <a:gd name="connsiteX3" fmla="*/ 5411994 w 5448300"/>
              <a:gd name="connsiteY3" fmla="*/ 3557340 h 3568700"/>
              <a:gd name="connsiteX4" fmla="*/ 0 w 5448300"/>
              <a:gd name="connsiteY4" fmla="*/ 3568700 h 3568700"/>
              <a:gd name="connsiteX5" fmla="*/ 0 w 5448300"/>
              <a:gd name="connsiteY5" fmla="*/ 3566417 h 3568700"/>
              <a:gd name="connsiteX6" fmla="*/ 913230 w 5448300"/>
              <a:gd name="connsiteY6" fmla="*/ 1784350 h 3568700"/>
              <a:gd name="connsiteX7" fmla="*/ 0 w 5448300"/>
              <a:gd name="connsiteY7" fmla="*/ 2283 h 3568700"/>
              <a:gd name="connsiteX8" fmla="*/ 0 w 5448300"/>
              <a:gd name="connsiteY8" fmla="*/ 0 h 3568700"/>
              <a:gd name="connsiteX0" fmla="*/ 0 w 5430147"/>
              <a:gd name="connsiteY0" fmla="*/ 0 h 3568700"/>
              <a:gd name="connsiteX1" fmla="*/ 5430147 w 5430147"/>
              <a:gd name="connsiteY1" fmla="*/ 0 h 3568700"/>
              <a:gd name="connsiteX2" fmla="*/ 4535070 w 5430147"/>
              <a:gd name="connsiteY2" fmla="*/ 1784350 h 3568700"/>
              <a:gd name="connsiteX3" fmla="*/ 5411994 w 5430147"/>
              <a:gd name="connsiteY3" fmla="*/ 3557340 h 3568700"/>
              <a:gd name="connsiteX4" fmla="*/ 0 w 5430147"/>
              <a:gd name="connsiteY4" fmla="*/ 3568700 h 3568700"/>
              <a:gd name="connsiteX5" fmla="*/ 0 w 5430147"/>
              <a:gd name="connsiteY5" fmla="*/ 3566417 h 3568700"/>
              <a:gd name="connsiteX6" fmla="*/ 913230 w 5430147"/>
              <a:gd name="connsiteY6" fmla="*/ 1784350 h 3568700"/>
              <a:gd name="connsiteX7" fmla="*/ 0 w 5430147"/>
              <a:gd name="connsiteY7" fmla="*/ 2283 h 3568700"/>
              <a:gd name="connsiteX8" fmla="*/ 0 w 5430147"/>
              <a:gd name="connsiteY8" fmla="*/ 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0147" h="3568700">
                <a:moveTo>
                  <a:pt x="0" y="0"/>
                </a:moveTo>
                <a:lnTo>
                  <a:pt x="5430147" y="0"/>
                </a:lnTo>
                <a:lnTo>
                  <a:pt x="4535070" y="1784350"/>
                </a:lnTo>
                <a:lnTo>
                  <a:pt x="5411994" y="3557340"/>
                </a:lnTo>
                <a:lnTo>
                  <a:pt x="0" y="3568700"/>
                </a:lnTo>
                <a:lnTo>
                  <a:pt x="0" y="3566417"/>
                </a:lnTo>
                <a:lnTo>
                  <a:pt x="913230" y="1784350"/>
                </a:lnTo>
                <a:lnTo>
                  <a:pt x="0" y="2283"/>
                </a:lnTo>
                <a:lnTo>
                  <a:pt x="0" y="0"/>
                </a:lnTo>
                <a:close/>
              </a:path>
            </a:pathLst>
          </a:custGeom>
          <a:solidFill>
            <a:schemeClr val="bg1">
              <a:lumMod val="8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351">
                <a:solidFill>
                  <a:schemeClr val="lt1"/>
                </a:solidFill>
                <a:latin typeface="+mn-lt"/>
                <a:ea typeface="+mn-ea"/>
                <a:cs typeface="+mn-cs"/>
              </a:defRPr>
            </a:lvl1pPr>
          </a:lstStyle>
          <a:p>
            <a:pPr lvl="0"/>
            <a:endParaRPr lang="en-US" noProof="0" dirty="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AC4551C8-9FDA-47CA-B36B-C84A0F640102}"/>
              </a:ext>
            </a:extLst>
          </p:cNvPr>
          <p:cNvSpPr>
            <a:spLocks noGrp="1"/>
          </p:cNvSpPr>
          <p:nvPr>
            <p:ph type="dt" sz="half" idx="15"/>
          </p:nvPr>
        </p:nvSpPr>
        <p:spPr/>
        <p:txBody>
          <a:bodyPr/>
          <a:lstStyle>
            <a:lvl1pPr>
              <a:defRPr/>
            </a:lvl1pPr>
          </a:lstStyle>
          <a:p>
            <a:pPr>
              <a:defRPr/>
            </a:pPr>
            <a:fld id="{29B329AE-DC7A-4AE7-A7BF-E4315060009C}" type="datetime1">
              <a:rPr lang="en-US"/>
              <a:pPr>
                <a:defRPr/>
              </a:pPr>
              <a:t>6/25/2018</a:t>
            </a:fld>
            <a:endParaRPr lang="en-US" dirty="0"/>
          </a:p>
        </p:txBody>
      </p:sp>
      <p:sp>
        <p:nvSpPr>
          <p:cNvPr id="5" name="Footer Placeholder 3">
            <a:extLst>
              <a:ext uri="{FF2B5EF4-FFF2-40B4-BE49-F238E27FC236}">
                <a16:creationId xmlns:a16="http://schemas.microsoft.com/office/drawing/2014/main" id="{FE5708F6-9AAA-449A-8D66-AA86EF12B5AF}"/>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EA9CA66-86C3-4545-88D7-0E2D1FF8B13F}"/>
              </a:ext>
            </a:extLst>
          </p:cNvPr>
          <p:cNvSpPr>
            <a:spLocks noGrp="1"/>
          </p:cNvSpPr>
          <p:nvPr>
            <p:ph type="sldNum" sz="quarter" idx="17"/>
          </p:nvPr>
        </p:nvSpPr>
        <p:spPr/>
        <p:txBody>
          <a:bodyPr/>
          <a:lstStyle>
            <a:lvl1pPr defTabSz="914377">
              <a:lnSpc>
                <a:spcPct val="100000"/>
              </a:lnSpc>
              <a:spcBef>
                <a:spcPts val="0"/>
              </a:spcBef>
              <a:defRPr/>
            </a:lvl1pPr>
          </a:lstStyle>
          <a:p>
            <a:pPr>
              <a:defRPr/>
            </a:pPr>
            <a:fld id="{7EB5F92E-02C8-461F-B2B0-85D9C2B4CB9B}" type="slidenum">
              <a:rPr/>
              <a:pPr>
                <a:defRPr/>
              </a:pPr>
              <a:t>‹#›</a:t>
            </a:fld>
            <a:endParaRPr dirty="0"/>
          </a:p>
        </p:txBody>
      </p:sp>
    </p:spTree>
    <p:extLst>
      <p:ext uri="{BB962C8B-B14F-4D97-AF65-F5344CB8AC3E}">
        <p14:creationId xmlns:p14="http://schemas.microsoft.com/office/powerpoint/2010/main" val="267249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628215"/>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D299B4DF-30C9-4F05-9EE2-4122BB47CFE3}"/>
              </a:ext>
            </a:extLst>
          </p:cNvPr>
          <p:cNvSpPr>
            <a:spLocks noGrp="1"/>
          </p:cNvSpPr>
          <p:nvPr>
            <p:ph type="dt" sz="half" idx="14"/>
          </p:nvPr>
        </p:nvSpPr>
        <p:spPr/>
        <p:txBody>
          <a:bodyPr/>
          <a:lstStyle>
            <a:lvl1pPr>
              <a:defRPr/>
            </a:lvl1pPr>
          </a:lstStyle>
          <a:p>
            <a:pPr>
              <a:defRPr/>
            </a:pPr>
            <a:fld id="{B19A878A-F411-49BE-B922-416849D67F7B}" type="datetime1">
              <a:rPr lang="en-US"/>
              <a:pPr>
                <a:defRPr/>
              </a:pPr>
              <a:t>6/25/2018</a:t>
            </a:fld>
            <a:endParaRPr lang="en-US" dirty="0"/>
          </a:p>
        </p:txBody>
      </p:sp>
      <p:sp>
        <p:nvSpPr>
          <p:cNvPr id="5" name="Footer Placeholder 3">
            <a:extLst>
              <a:ext uri="{FF2B5EF4-FFF2-40B4-BE49-F238E27FC236}">
                <a16:creationId xmlns:a16="http://schemas.microsoft.com/office/drawing/2014/main" id="{F016041D-7DD6-45A3-B4E3-6819BE71802E}"/>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DD97DA-DDA9-4FDC-BB45-9133B9643962}"/>
              </a:ext>
            </a:extLst>
          </p:cNvPr>
          <p:cNvSpPr>
            <a:spLocks noGrp="1"/>
          </p:cNvSpPr>
          <p:nvPr>
            <p:ph type="sldNum" sz="quarter" idx="16"/>
          </p:nvPr>
        </p:nvSpPr>
        <p:spPr/>
        <p:txBody>
          <a:bodyPr/>
          <a:lstStyle>
            <a:lvl1pPr defTabSz="914377">
              <a:lnSpc>
                <a:spcPct val="100000"/>
              </a:lnSpc>
              <a:spcBef>
                <a:spcPts val="0"/>
              </a:spcBef>
              <a:defRPr/>
            </a:lvl1pPr>
          </a:lstStyle>
          <a:p>
            <a:pPr>
              <a:defRPr/>
            </a:pPr>
            <a:fld id="{6F2F5FB2-0959-4861-B2FB-2B80D7AB6FC5}" type="slidenum">
              <a:rPr/>
              <a:pPr>
                <a:defRPr/>
              </a:pPr>
              <a:t>‹#›</a:t>
            </a:fld>
            <a:endParaRPr dirty="0"/>
          </a:p>
        </p:txBody>
      </p:sp>
    </p:spTree>
    <p:extLst>
      <p:ext uri="{BB962C8B-B14F-4D97-AF65-F5344CB8AC3E}">
        <p14:creationId xmlns:p14="http://schemas.microsoft.com/office/powerpoint/2010/main" val="3619324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6"/>
          <p:cNvSpPr>
            <a:spLocks noGrp="1"/>
          </p:cNvSpPr>
          <p:nvPr>
            <p:ph type="pic" sz="quarter" idx="14"/>
          </p:nvPr>
        </p:nvSpPr>
        <p:spPr>
          <a:xfrm>
            <a:off x="5270502" y="0"/>
            <a:ext cx="6921500" cy="6858000"/>
          </a:xfrm>
          <a:prstGeom prst="parallelogram">
            <a:avLst>
              <a:gd name="adj" fmla="val 30138"/>
            </a:avLst>
          </a:prstGeo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16:creationId xmlns:a16="http://schemas.microsoft.com/office/drawing/2014/main" id="{A6703E9C-42FB-47C4-9CAF-91A3DE07A921}"/>
              </a:ext>
            </a:extLst>
          </p:cNvPr>
          <p:cNvSpPr>
            <a:spLocks noGrp="1"/>
          </p:cNvSpPr>
          <p:nvPr>
            <p:ph type="dt" sz="half" idx="15"/>
          </p:nvPr>
        </p:nvSpPr>
        <p:spPr/>
        <p:txBody>
          <a:bodyPr/>
          <a:lstStyle>
            <a:lvl1pPr>
              <a:defRPr/>
            </a:lvl1pPr>
          </a:lstStyle>
          <a:p>
            <a:pPr>
              <a:defRPr/>
            </a:pPr>
            <a:fld id="{4638A758-CCCA-4E09-98AA-F92F462F12F6}" type="datetime1">
              <a:rPr lang="en-US"/>
              <a:pPr>
                <a:defRPr/>
              </a:pPr>
              <a:t>6/25/2018</a:t>
            </a:fld>
            <a:endParaRPr lang="en-US" dirty="0"/>
          </a:p>
        </p:txBody>
      </p:sp>
      <p:sp>
        <p:nvSpPr>
          <p:cNvPr id="5" name="Footer Placeholder 2">
            <a:extLst>
              <a:ext uri="{FF2B5EF4-FFF2-40B4-BE49-F238E27FC236}">
                <a16:creationId xmlns:a16="http://schemas.microsoft.com/office/drawing/2014/main" id="{173C3A82-AB8E-48AC-B92C-C41FA9A4DA6D}"/>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686E0BCF-0316-42EB-8217-C2EE72EBC536}"/>
              </a:ext>
            </a:extLst>
          </p:cNvPr>
          <p:cNvSpPr>
            <a:spLocks noGrp="1"/>
          </p:cNvSpPr>
          <p:nvPr>
            <p:ph type="sldNum" sz="quarter" idx="17"/>
          </p:nvPr>
        </p:nvSpPr>
        <p:spPr/>
        <p:txBody>
          <a:bodyPr/>
          <a:lstStyle>
            <a:lvl1pPr defTabSz="914377">
              <a:lnSpc>
                <a:spcPct val="100000"/>
              </a:lnSpc>
              <a:spcBef>
                <a:spcPts val="0"/>
              </a:spcBef>
              <a:defRPr/>
            </a:lvl1pPr>
          </a:lstStyle>
          <a:p>
            <a:pPr>
              <a:defRPr/>
            </a:pPr>
            <a:fld id="{057ECC8C-96DB-4C78-9E78-F855FB2EEA11}" type="slidenum">
              <a:rPr/>
              <a:pPr>
                <a:defRPr/>
              </a:pPr>
              <a:t>‹#›</a:t>
            </a:fld>
            <a:endParaRPr dirty="0"/>
          </a:p>
        </p:txBody>
      </p:sp>
    </p:spTree>
    <p:extLst>
      <p:ext uri="{BB962C8B-B14F-4D97-AF65-F5344CB8AC3E}">
        <p14:creationId xmlns:p14="http://schemas.microsoft.com/office/powerpoint/2010/main" val="4188758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_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E205F79-0DBB-42CB-A2C4-36CCCF3994C6}"/>
              </a:ext>
            </a:extLst>
          </p:cNvPr>
          <p:cNvSpPr/>
          <p:nvPr userDrawn="1"/>
        </p:nvSpPr>
        <p:spPr>
          <a:xfrm>
            <a:off x="1711325" y="1590675"/>
            <a:ext cx="3840163" cy="384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6" name="Picture Placeholder 5"/>
          <p:cNvSpPr>
            <a:spLocks noGrp="1"/>
          </p:cNvSpPr>
          <p:nvPr>
            <p:ph type="pic" sz="quarter" idx="14"/>
          </p:nvPr>
        </p:nvSpPr>
        <p:spPr>
          <a:xfrm>
            <a:off x="1878617" y="1757932"/>
            <a:ext cx="3506225" cy="3506225"/>
          </a:xfrm>
          <a:prstGeom prst="ellipse">
            <a:avLst/>
          </a:prstGeom>
          <a:solidFill>
            <a:schemeClr val="bg1">
              <a:lumMod val="85000"/>
            </a:schemeClr>
          </a:solidFill>
        </p:spPr>
        <p:txBody>
          <a:bodyPr rtlCol="0">
            <a:normAutofit/>
          </a:bodyPr>
          <a:lstStyle/>
          <a:p>
            <a:pPr lvl="0"/>
            <a:endParaRPr lang="en-US" noProof="0"/>
          </a:p>
        </p:txBody>
      </p:sp>
      <p:sp>
        <p:nvSpPr>
          <p:cNvPr id="5" name="Date Placeholder 1">
            <a:extLst>
              <a:ext uri="{FF2B5EF4-FFF2-40B4-BE49-F238E27FC236}">
                <a16:creationId xmlns:a16="http://schemas.microsoft.com/office/drawing/2014/main" id="{FA1E3B7A-B23E-4BA0-84D6-0B45FCB09F71}"/>
              </a:ext>
            </a:extLst>
          </p:cNvPr>
          <p:cNvSpPr>
            <a:spLocks noGrp="1"/>
          </p:cNvSpPr>
          <p:nvPr>
            <p:ph type="dt" sz="half" idx="15"/>
          </p:nvPr>
        </p:nvSpPr>
        <p:spPr/>
        <p:txBody>
          <a:bodyPr/>
          <a:lstStyle>
            <a:lvl1pPr>
              <a:defRPr/>
            </a:lvl1pPr>
          </a:lstStyle>
          <a:p>
            <a:pPr>
              <a:defRPr/>
            </a:pPr>
            <a:fld id="{DA1DB881-FD95-47D4-A77E-BF33AB6BF9B7}" type="datetime1">
              <a:rPr lang="en-US"/>
              <a:pPr>
                <a:defRPr/>
              </a:pPr>
              <a:t>6/25/2018</a:t>
            </a:fld>
            <a:endParaRPr lang="en-US" dirty="0"/>
          </a:p>
        </p:txBody>
      </p:sp>
      <p:sp>
        <p:nvSpPr>
          <p:cNvPr id="7" name="Footer Placeholder 2">
            <a:extLst>
              <a:ext uri="{FF2B5EF4-FFF2-40B4-BE49-F238E27FC236}">
                <a16:creationId xmlns:a16="http://schemas.microsoft.com/office/drawing/2014/main" id="{CA72544E-A28B-4329-9AD6-EADDCA4DF16E}"/>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13432BB1-2CAA-42EA-878A-5301C3553015}"/>
              </a:ext>
            </a:extLst>
          </p:cNvPr>
          <p:cNvSpPr>
            <a:spLocks noGrp="1"/>
          </p:cNvSpPr>
          <p:nvPr>
            <p:ph type="sldNum" sz="quarter" idx="17"/>
          </p:nvPr>
        </p:nvSpPr>
        <p:spPr/>
        <p:txBody>
          <a:bodyPr/>
          <a:lstStyle>
            <a:lvl1pPr defTabSz="914377">
              <a:lnSpc>
                <a:spcPct val="100000"/>
              </a:lnSpc>
              <a:spcBef>
                <a:spcPts val="0"/>
              </a:spcBef>
              <a:defRPr/>
            </a:lvl1pPr>
          </a:lstStyle>
          <a:p>
            <a:pPr>
              <a:defRPr/>
            </a:pPr>
            <a:fld id="{A8385BDA-D6BF-49F9-8990-09EA26FC73BD}" type="slidenum">
              <a:rPr/>
              <a:pPr>
                <a:defRPr/>
              </a:pPr>
              <a:t>‹#›</a:t>
            </a:fld>
            <a:endParaRPr dirty="0"/>
          </a:p>
        </p:txBody>
      </p:sp>
    </p:spTree>
    <p:extLst>
      <p:ext uri="{BB962C8B-B14F-4D97-AF65-F5344CB8AC3E}">
        <p14:creationId xmlns:p14="http://schemas.microsoft.com/office/powerpoint/2010/main" val="1911070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 y="0"/>
            <a:ext cx="6036503" cy="6858000"/>
          </a:xfrm>
          <a:custGeom>
            <a:avLst/>
            <a:gdLst>
              <a:gd name="connsiteX0" fmla="*/ 0 w 6036502"/>
              <a:gd name="connsiteY0" fmla="*/ 0 h 6858000"/>
              <a:gd name="connsiteX1" fmla="*/ 6036502 w 6036502"/>
              <a:gd name="connsiteY1" fmla="*/ 0 h 6858000"/>
              <a:gd name="connsiteX2" fmla="*/ 3954266 w 6036502"/>
              <a:gd name="connsiteY2" fmla="*/ 6814493 h 6858000"/>
              <a:gd name="connsiteX3" fmla="*/ 3954266 w 6036502"/>
              <a:gd name="connsiteY3" fmla="*/ 6858000 h 6858000"/>
              <a:gd name="connsiteX4" fmla="*/ 0 w 603650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502" h="6858000">
                <a:moveTo>
                  <a:pt x="0" y="0"/>
                </a:moveTo>
                <a:lnTo>
                  <a:pt x="6036502" y="0"/>
                </a:lnTo>
                <a:lnTo>
                  <a:pt x="3954266" y="6814493"/>
                </a:lnTo>
                <a:lnTo>
                  <a:pt x="3954266" y="6858000"/>
                </a:lnTo>
                <a:lnTo>
                  <a:pt x="0" y="6858000"/>
                </a:lnTo>
                <a:close/>
              </a:path>
            </a:pathLst>
          </a:custGeom>
          <a:solidFill>
            <a:schemeClr val="bg1">
              <a:lumMod val="85000"/>
            </a:schemeClr>
          </a:solidFill>
        </p:spPr>
        <p:txBody>
          <a:bodyPr rtlCol="0">
            <a:noAutofit/>
          </a:bodyPr>
          <a:lstStyle/>
          <a:p>
            <a:pPr lvl="0"/>
            <a:endParaRPr lang="en-US" noProof="0"/>
          </a:p>
        </p:txBody>
      </p:sp>
      <p:sp>
        <p:nvSpPr>
          <p:cNvPr id="2" name="Title 1"/>
          <p:cNvSpPr>
            <a:spLocks noGrp="1"/>
          </p:cNvSpPr>
          <p:nvPr>
            <p:ph type="title"/>
          </p:nvPr>
        </p:nvSpPr>
        <p:spPr>
          <a:xfrm>
            <a:off x="6172202" y="444485"/>
            <a:ext cx="5205271" cy="1320817"/>
          </a:xfrm>
        </p:spPr>
        <p:txBody>
          <a:bodyPr/>
          <a:lstStyle/>
          <a:p>
            <a:r>
              <a:rPr lang="en-US" dirty="0"/>
              <a:t>Click to edit Master title style</a:t>
            </a:r>
          </a:p>
        </p:txBody>
      </p:sp>
      <p:sp>
        <p:nvSpPr>
          <p:cNvPr id="4" name="Date Placeholder 2">
            <a:extLst>
              <a:ext uri="{FF2B5EF4-FFF2-40B4-BE49-F238E27FC236}">
                <a16:creationId xmlns:a16="http://schemas.microsoft.com/office/drawing/2014/main" id="{B6CE11EE-0D87-49B8-A681-855B2C1590BC}"/>
              </a:ext>
            </a:extLst>
          </p:cNvPr>
          <p:cNvSpPr>
            <a:spLocks noGrp="1"/>
          </p:cNvSpPr>
          <p:nvPr>
            <p:ph type="dt" sz="half" idx="14"/>
          </p:nvPr>
        </p:nvSpPr>
        <p:spPr/>
        <p:txBody>
          <a:bodyPr/>
          <a:lstStyle>
            <a:lvl1pPr>
              <a:defRPr/>
            </a:lvl1pPr>
          </a:lstStyle>
          <a:p>
            <a:pPr>
              <a:defRPr/>
            </a:pPr>
            <a:fld id="{877AB514-B184-438E-A81D-945907287931}" type="datetime1">
              <a:rPr lang="en-US"/>
              <a:pPr>
                <a:defRPr/>
              </a:pPr>
              <a:t>6/25/2018</a:t>
            </a:fld>
            <a:endParaRPr lang="en-US" dirty="0"/>
          </a:p>
        </p:txBody>
      </p:sp>
      <p:sp>
        <p:nvSpPr>
          <p:cNvPr id="5" name="Footer Placeholder 3">
            <a:extLst>
              <a:ext uri="{FF2B5EF4-FFF2-40B4-BE49-F238E27FC236}">
                <a16:creationId xmlns:a16="http://schemas.microsoft.com/office/drawing/2014/main" id="{AA35A38C-ECCB-4266-B057-2A3AE7EA343D}"/>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1907F5C-5E42-4752-B711-F7034DD74330}"/>
              </a:ext>
            </a:extLst>
          </p:cNvPr>
          <p:cNvSpPr>
            <a:spLocks noGrp="1"/>
          </p:cNvSpPr>
          <p:nvPr>
            <p:ph type="sldNum" sz="quarter" idx="16"/>
          </p:nvPr>
        </p:nvSpPr>
        <p:spPr/>
        <p:txBody>
          <a:bodyPr/>
          <a:lstStyle>
            <a:lvl1pPr defTabSz="914377">
              <a:lnSpc>
                <a:spcPct val="100000"/>
              </a:lnSpc>
              <a:spcBef>
                <a:spcPts val="0"/>
              </a:spcBef>
              <a:defRPr/>
            </a:lvl1pPr>
          </a:lstStyle>
          <a:p>
            <a:pPr>
              <a:defRPr/>
            </a:pPr>
            <a:fld id="{6E0CE235-CDAD-4462-9061-4282D61E0B00}" type="slidenum">
              <a:rPr/>
              <a:pPr>
                <a:defRPr/>
              </a:pPr>
              <a:t>‹#›</a:t>
            </a:fld>
            <a:endParaRPr dirty="0"/>
          </a:p>
        </p:txBody>
      </p:sp>
    </p:spTree>
    <p:extLst>
      <p:ext uri="{BB962C8B-B14F-4D97-AF65-F5344CB8AC3E}">
        <p14:creationId xmlns:p14="http://schemas.microsoft.com/office/powerpoint/2010/main" val="359606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12" name="Picture Placeholder 7"/>
          <p:cNvSpPr>
            <a:spLocks noGrp="1"/>
          </p:cNvSpPr>
          <p:nvPr>
            <p:ph type="pic" sz="quarter" idx="16"/>
          </p:nvPr>
        </p:nvSpPr>
        <p:spPr>
          <a:xfrm>
            <a:off x="0" y="4899526"/>
            <a:ext cx="12192000" cy="1958474"/>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Picture Placeholder 7"/>
          <p:cNvSpPr>
            <a:spLocks noGrp="1"/>
          </p:cNvSpPr>
          <p:nvPr>
            <p:ph type="pic" sz="quarter" idx="14"/>
          </p:nvPr>
        </p:nvSpPr>
        <p:spPr>
          <a:xfrm>
            <a:off x="5540820" y="2149932"/>
            <a:ext cx="3117405" cy="2123660"/>
          </a:xfrm>
          <a:solidFill>
            <a:schemeClr val="bg1">
              <a:lumMod val="85000"/>
            </a:schemeClr>
          </a:solidFill>
        </p:spPr>
        <p:txBody>
          <a:bodyPr rtlCol="0">
            <a:normAutofit/>
          </a:bodyPr>
          <a:lstStyle/>
          <a:p>
            <a:pPr lvl="0"/>
            <a:endParaRPr lang="en-US" noProof="0"/>
          </a:p>
        </p:txBody>
      </p:sp>
      <p:sp>
        <p:nvSpPr>
          <p:cNvPr id="11" name="Picture Placeholder 7"/>
          <p:cNvSpPr>
            <a:spLocks noGrp="1"/>
          </p:cNvSpPr>
          <p:nvPr>
            <p:ph type="pic" sz="quarter" idx="15"/>
          </p:nvPr>
        </p:nvSpPr>
        <p:spPr>
          <a:xfrm>
            <a:off x="8779494" y="2149932"/>
            <a:ext cx="3117405" cy="2123660"/>
          </a:xfrm>
          <a:solidFill>
            <a:schemeClr val="bg1">
              <a:lumMod val="85000"/>
            </a:schemeClr>
          </a:solidFill>
        </p:spPr>
        <p:txBody>
          <a:bodyPr rtlCol="0">
            <a:normAutofit/>
          </a:bodyPr>
          <a:lstStyle/>
          <a:p>
            <a:pPr lvl="0"/>
            <a:endParaRPr lang="en-US" noProof="0"/>
          </a:p>
        </p:txBody>
      </p:sp>
      <p:sp>
        <p:nvSpPr>
          <p:cNvPr id="6" name="Date Placeholder 2">
            <a:extLst>
              <a:ext uri="{FF2B5EF4-FFF2-40B4-BE49-F238E27FC236}">
                <a16:creationId xmlns:a16="http://schemas.microsoft.com/office/drawing/2014/main" id="{E6A2ED38-832A-4358-9938-7C7591648C82}"/>
              </a:ext>
            </a:extLst>
          </p:cNvPr>
          <p:cNvSpPr>
            <a:spLocks noGrp="1"/>
          </p:cNvSpPr>
          <p:nvPr>
            <p:ph type="dt" sz="half" idx="17"/>
          </p:nvPr>
        </p:nvSpPr>
        <p:spPr/>
        <p:txBody>
          <a:bodyPr/>
          <a:lstStyle>
            <a:lvl1pPr>
              <a:defRPr/>
            </a:lvl1pPr>
          </a:lstStyle>
          <a:p>
            <a:pPr>
              <a:defRPr/>
            </a:pPr>
            <a:fld id="{700444F2-F481-43B9-82CC-A56878B6BCCE}" type="datetime1">
              <a:rPr lang="en-US"/>
              <a:pPr>
                <a:defRPr/>
              </a:pPr>
              <a:t>6/25/2018</a:t>
            </a:fld>
            <a:endParaRPr lang="en-US" dirty="0"/>
          </a:p>
        </p:txBody>
      </p:sp>
      <p:sp>
        <p:nvSpPr>
          <p:cNvPr id="8" name="Footer Placeholder 3">
            <a:extLst>
              <a:ext uri="{FF2B5EF4-FFF2-40B4-BE49-F238E27FC236}">
                <a16:creationId xmlns:a16="http://schemas.microsoft.com/office/drawing/2014/main" id="{E7491CDB-6FD0-455A-B69E-C4ECE63CBEDA}"/>
              </a:ext>
            </a:extLst>
          </p:cNvPr>
          <p:cNvSpPr>
            <a:spLocks noGrp="1"/>
          </p:cNvSpPr>
          <p:nvPr>
            <p:ph type="ftr" sz="quarter" idx="18"/>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C9369492-CCCD-4822-9786-E2C1BC67AB76}"/>
              </a:ext>
            </a:extLst>
          </p:cNvPr>
          <p:cNvSpPr>
            <a:spLocks noGrp="1"/>
          </p:cNvSpPr>
          <p:nvPr>
            <p:ph type="sldNum" sz="quarter" idx="19"/>
          </p:nvPr>
        </p:nvSpPr>
        <p:spPr/>
        <p:txBody>
          <a:bodyPr/>
          <a:lstStyle>
            <a:lvl1pPr defTabSz="914377">
              <a:lnSpc>
                <a:spcPct val="100000"/>
              </a:lnSpc>
              <a:spcBef>
                <a:spcPts val="0"/>
              </a:spcBef>
              <a:defRPr/>
            </a:lvl1pPr>
          </a:lstStyle>
          <a:p>
            <a:pPr>
              <a:defRPr/>
            </a:pPr>
            <a:fld id="{8F4A63E6-B015-49CD-88AC-8FE3DEAE57AD}" type="slidenum">
              <a:rPr/>
              <a:pPr>
                <a:defRPr/>
              </a:pPr>
              <a:t>‹#›</a:t>
            </a:fld>
            <a:endParaRPr dirty="0"/>
          </a:p>
        </p:txBody>
      </p:sp>
    </p:spTree>
    <p:extLst>
      <p:ext uri="{BB962C8B-B14F-4D97-AF65-F5344CB8AC3E}">
        <p14:creationId xmlns:p14="http://schemas.microsoft.com/office/powerpoint/2010/main" val="280089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4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1"/>
            <a:ext cx="3701143" cy="3868075"/>
          </a:xfrm>
          <a:solidFill>
            <a:schemeClr val="bg1">
              <a:lumMod val="85000"/>
            </a:schemeClr>
          </a:solidFill>
        </p:spPr>
        <p:txBody>
          <a:bodyPr rtlCol="0">
            <a:normAutofit/>
          </a:bodyPr>
          <a:lstStyle/>
          <a:p>
            <a:pPr lvl="0"/>
            <a:endParaRPr lang="en-US" noProof="0"/>
          </a:p>
        </p:txBody>
      </p:sp>
      <p:sp>
        <p:nvSpPr>
          <p:cNvPr id="9" name="Picture Placeholder 7"/>
          <p:cNvSpPr>
            <a:spLocks noGrp="1"/>
          </p:cNvSpPr>
          <p:nvPr>
            <p:ph type="pic" sz="quarter" idx="14"/>
          </p:nvPr>
        </p:nvSpPr>
        <p:spPr>
          <a:xfrm>
            <a:off x="3701141" y="3846287"/>
            <a:ext cx="8490859" cy="3011714"/>
          </a:xfr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4" name="Date Placeholder 1">
            <a:extLst>
              <a:ext uri="{FF2B5EF4-FFF2-40B4-BE49-F238E27FC236}">
                <a16:creationId xmlns:a16="http://schemas.microsoft.com/office/drawing/2014/main" id="{1F281F64-6B7D-40FF-80F9-A93F9656480B}"/>
              </a:ext>
            </a:extLst>
          </p:cNvPr>
          <p:cNvSpPr>
            <a:spLocks noGrp="1"/>
          </p:cNvSpPr>
          <p:nvPr>
            <p:ph type="dt" sz="half" idx="15"/>
          </p:nvPr>
        </p:nvSpPr>
        <p:spPr/>
        <p:txBody>
          <a:bodyPr/>
          <a:lstStyle>
            <a:lvl1pPr>
              <a:defRPr/>
            </a:lvl1pPr>
          </a:lstStyle>
          <a:p>
            <a:pPr>
              <a:defRPr/>
            </a:pPr>
            <a:fld id="{5E72ADA2-5F15-454F-A3F5-23E68C258AA2}" type="datetime1">
              <a:rPr lang="en-US"/>
              <a:pPr>
                <a:defRPr/>
              </a:pPr>
              <a:t>6/25/2018</a:t>
            </a:fld>
            <a:endParaRPr lang="en-US" dirty="0"/>
          </a:p>
        </p:txBody>
      </p:sp>
      <p:sp>
        <p:nvSpPr>
          <p:cNvPr id="5" name="Footer Placeholder 2">
            <a:extLst>
              <a:ext uri="{FF2B5EF4-FFF2-40B4-BE49-F238E27FC236}">
                <a16:creationId xmlns:a16="http://schemas.microsoft.com/office/drawing/2014/main" id="{6CB977F2-C0CE-4389-B554-06A25F9FBC06}"/>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BC3847A7-1A72-4D9E-A4BA-F8CC3CE082D4}"/>
              </a:ext>
            </a:extLst>
          </p:cNvPr>
          <p:cNvSpPr>
            <a:spLocks noGrp="1"/>
          </p:cNvSpPr>
          <p:nvPr>
            <p:ph type="sldNum" sz="quarter" idx="17"/>
          </p:nvPr>
        </p:nvSpPr>
        <p:spPr/>
        <p:txBody>
          <a:bodyPr/>
          <a:lstStyle>
            <a:lvl1pPr defTabSz="914377">
              <a:lnSpc>
                <a:spcPct val="100000"/>
              </a:lnSpc>
              <a:spcBef>
                <a:spcPts val="0"/>
              </a:spcBef>
              <a:defRPr/>
            </a:lvl1pPr>
          </a:lstStyle>
          <a:p>
            <a:pPr>
              <a:defRPr/>
            </a:pPr>
            <a:fld id="{223D3F6F-1FBA-4899-B268-F0547ED52F6D}" type="slidenum">
              <a:rPr/>
              <a:pPr>
                <a:defRPr/>
              </a:pPr>
              <a:t>‹#›</a:t>
            </a:fld>
            <a:endParaRPr dirty="0"/>
          </a:p>
        </p:txBody>
      </p:sp>
    </p:spTree>
    <p:extLst>
      <p:ext uri="{BB962C8B-B14F-4D97-AF65-F5344CB8AC3E}">
        <p14:creationId xmlns:p14="http://schemas.microsoft.com/office/powerpoint/2010/main" val="1153263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1658154"/>
            <a:ext cx="5168899" cy="4445000"/>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7B034489-9CC6-4A5F-8AA8-77195FF5A3B3}"/>
              </a:ext>
            </a:extLst>
          </p:cNvPr>
          <p:cNvSpPr>
            <a:spLocks noGrp="1"/>
          </p:cNvSpPr>
          <p:nvPr>
            <p:ph type="dt" sz="half" idx="14"/>
          </p:nvPr>
        </p:nvSpPr>
        <p:spPr/>
        <p:txBody>
          <a:bodyPr/>
          <a:lstStyle>
            <a:lvl1pPr>
              <a:defRPr/>
            </a:lvl1pPr>
          </a:lstStyle>
          <a:p>
            <a:pPr>
              <a:defRPr/>
            </a:pPr>
            <a:fld id="{CB349EAF-655F-4C5D-8C29-98BC18A0ED60}" type="datetime1">
              <a:rPr lang="en-US"/>
              <a:pPr>
                <a:defRPr/>
              </a:pPr>
              <a:t>6/25/2018</a:t>
            </a:fld>
            <a:endParaRPr lang="en-US" dirty="0"/>
          </a:p>
        </p:txBody>
      </p:sp>
      <p:sp>
        <p:nvSpPr>
          <p:cNvPr id="5" name="Footer Placeholder 3">
            <a:extLst>
              <a:ext uri="{FF2B5EF4-FFF2-40B4-BE49-F238E27FC236}">
                <a16:creationId xmlns:a16="http://schemas.microsoft.com/office/drawing/2014/main" id="{ABA74C60-DEC2-4673-8616-0DC2D0299138}"/>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8EDAA66-689F-4AE7-8DA8-1528D36609D0}"/>
              </a:ext>
            </a:extLst>
          </p:cNvPr>
          <p:cNvSpPr>
            <a:spLocks noGrp="1"/>
          </p:cNvSpPr>
          <p:nvPr>
            <p:ph type="sldNum" sz="quarter" idx="16"/>
          </p:nvPr>
        </p:nvSpPr>
        <p:spPr/>
        <p:txBody>
          <a:bodyPr/>
          <a:lstStyle>
            <a:lvl1pPr defTabSz="914377">
              <a:lnSpc>
                <a:spcPct val="100000"/>
              </a:lnSpc>
              <a:spcBef>
                <a:spcPts val="0"/>
              </a:spcBef>
              <a:defRPr/>
            </a:lvl1pPr>
          </a:lstStyle>
          <a:p>
            <a:pPr>
              <a:defRPr/>
            </a:pPr>
            <a:fld id="{C7265D1A-CCC7-4FD6-B3F0-80307C424B93}" type="slidenum">
              <a:rPr/>
              <a:pPr>
                <a:defRPr/>
              </a:pPr>
              <a:t>‹#›</a:t>
            </a:fld>
            <a:endParaRPr dirty="0"/>
          </a:p>
        </p:txBody>
      </p:sp>
    </p:spTree>
    <p:extLst>
      <p:ext uri="{BB962C8B-B14F-4D97-AF65-F5344CB8AC3E}">
        <p14:creationId xmlns:p14="http://schemas.microsoft.com/office/powerpoint/2010/main" val="2101702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0" name="Picture Placeholder 7"/>
          <p:cNvSpPr>
            <a:spLocks noGrp="1"/>
          </p:cNvSpPr>
          <p:nvPr>
            <p:ph type="pic" sz="quarter" idx="14"/>
          </p:nvPr>
        </p:nvSpPr>
        <p:spPr>
          <a:xfrm>
            <a:off x="6137954" y="2042884"/>
            <a:ext cx="2886569" cy="3302378"/>
          </a:xfr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8" name="Picture Placeholder 7"/>
          <p:cNvSpPr>
            <a:spLocks noGrp="1"/>
          </p:cNvSpPr>
          <p:nvPr>
            <p:ph type="pic" sz="quarter" idx="13"/>
          </p:nvPr>
        </p:nvSpPr>
        <p:spPr>
          <a:xfrm>
            <a:off x="538328" y="2042884"/>
            <a:ext cx="2886569" cy="3302378"/>
          </a:xfr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5" name="Date Placeholder 2">
            <a:extLst>
              <a:ext uri="{FF2B5EF4-FFF2-40B4-BE49-F238E27FC236}">
                <a16:creationId xmlns:a16="http://schemas.microsoft.com/office/drawing/2014/main" id="{EE789317-1E85-4937-A082-0D58CDC80307}"/>
              </a:ext>
            </a:extLst>
          </p:cNvPr>
          <p:cNvSpPr>
            <a:spLocks noGrp="1"/>
          </p:cNvSpPr>
          <p:nvPr>
            <p:ph type="dt" sz="half" idx="15"/>
          </p:nvPr>
        </p:nvSpPr>
        <p:spPr/>
        <p:txBody>
          <a:bodyPr/>
          <a:lstStyle>
            <a:lvl1pPr>
              <a:defRPr/>
            </a:lvl1pPr>
          </a:lstStyle>
          <a:p>
            <a:pPr>
              <a:defRPr/>
            </a:pPr>
            <a:fld id="{72379C31-13AE-494F-9DCC-1A06AB8DE254}" type="datetime1">
              <a:rPr lang="en-US"/>
              <a:pPr>
                <a:defRPr/>
              </a:pPr>
              <a:t>6/25/2018</a:t>
            </a:fld>
            <a:endParaRPr lang="en-US" dirty="0"/>
          </a:p>
        </p:txBody>
      </p:sp>
      <p:sp>
        <p:nvSpPr>
          <p:cNvPr id="6" name="Footer Placeholder 3">
            <a:extLst>
              <a:ext uri="{FF2B5EF4-FFF2-40B4-BE49-F238E27FC236}">
                <a16:creationId xmlns:a16="http://schemas.microsoft.com/office/drawing/2014/main" id="{956B62AB-2B26-4B0A-9E8E-546CD33CE24C}"/>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1C723462-8309-4646-BC99-B22411CD1B94}"/>
              </a:ext>
            </a:extLst>
          </p:cNvPr>
          <p:cNvSpPr>
            <a:spLocks noGrp="1"/>
          </p:cNvSpPr>
          <p:nvPr>
            <p:ph type="sldNum" sz="quarter" idx="17"/>
          </p:nvPr>
        </p:nvSpPr>
        <p:spPr/>
        <p:txBody>
          <a:bodyPr/>
          <a:lstStyle>
            <a:lvl1pPr defTabSz="914377">
              <a:lnSpc>
                <a:spcPct val="100000"/>
              </a:lnSpc>
              <a:spcBef>
                <a:spcPts val="0"/>
              </a:spcBef>
              <a:defRPr/>
            </a:lvl1pPr>
          </a:lstStyle>
          <a:p>
            <a:pPr>
              <a:defRPr/>
            </a:pPr>
            <a:fld id="{58BA3C19-F5F7-4D40-B728-05B4AB86B7B1}" type="slidenum">
              <a:rPr/>
              <a:pPr>
                <a:defRPr/>
              </a:pPr>
              <a:t>‹#›</a:t>
            </a:fld>
            <a:endParaRPr dirty="0"/>
          </a:p>
        </p:txBody>
      </p:sp>
    </p:spTree>
    <p:extLst>
      <p:ext uri="{BB962C8B-B14F-4D97-AF65-F5344CB8AC3E}">
        <p14:creationId xmlns:p14="http://schemas.microsoft.com/office/powerpoint/2010/main" val="3273733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Picture Placeholder 6"/>
          <p:cNvSpPr>
            <a:spLocks noGrp="1"/>
          </p:cNvSpPr>
          <p:nvPr>
            <p:ph type="pic" sz="quarter" idx="13"/>
          </p:nvPr>
        </p:nvSpPr>
        <p:spPr>
          <a:xfrm>
            <a:off x="1221059" y="2095500"/>
            <a:ext cx="2692400" cy="2692400"/>
          </a:xfrm>
          <a:prstGeom prst="ellipse">
            <a:avLst/>
          </a:prstGeom>
          <a:solidFill>
            <a:schemeClr val="bg1">
              <a:lumMod val="85000"/>
            </a:schemeClr>
          </a:solidFill>
          <a:ln>
            <a:noFill/>
          </a:ln>
          <a:effectLst>
            <a:outerShdw blurRad="152400" dist="317500" dir="5400000" sx="90000" sy="-19000" rotWithShape="0">
              <a:prstClr val="black">
                <a:alpha val="15000"/>
              </a:prstClr>
            </a:outerShdw>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3" name="Picture Placeholder 6"/>
          <p:cNvSpPr>
            <a:spLocks noGrp="1"/>
          </p:cNvSpPr>
          <p:nvPr>
            <p:ph type="pic" sz="quarter" idx="14"/>
          </p:nvPr>
        </p:nvSpPr>
        <p:spPr>
          <a:xfrm>
            <a:off x="4749801" y="2095500"/>
            <a:ext cx="2692400" cy="2692400"/>
          </a:xfrm>
          <a:prstGeom prst="ellipse">
            <a:avLst/>
          </a:prstGeom>
          <a:solidFill>
            <a:schemeClr val="bg1">
              <a:lumMod val="85000"/>
            </a:schemeClr>
          </a:solidFill>
          <a:ln>
            <a:noFill/>
          </a:ln>
          <a:effectLst>
            <a:outerShdw blurRad="152400" dist="317500" dir="5400000" sx="90000" sy="-19000" rotWithShape="0">
              <a:prstClr val="black">
                <a:alpha val="15000"/>
              </a:prstClr>
            </a:outerShdw>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4" name="Picture Placeholder 6"/>
          <p:cNvSpPr>
            <a:spLocks noGrp="1"/>
          </p:cNvSpPr>
          <p:nvPr>
            <p:ph type="pic" sz="quarter" idx="15"/>
          </p:nvPr>
        </p:nvSpPr>
        <p:spPr>
          <a:xfrm>
            <a:off x="8278543" y="2095500"/>
            <a:ext cx="2692400" cy="2692400"/>
          </a:xfrm>
          <a:prstGeom prst="ellipse">
            <a:avLst/>
          </a:prstGeom>
          <a:solidFill>
            <a:schemeClr val="bg1">
              <a:lumMod val="85000"/>
            </a:schemeClr>
          </a:solidFill>
          <a:ln>
            <a:noFill/>
          </a:ln>
          <a:effectLst>
            <a:outerShdw blurRad="152400" dist="317500" dir="5400000" sx="90000" sy="-19000" rotWithShape="0">
              <a:prstClr val="black">
                <a:alpha val="15000"/>
              </a:prstClr>
            </a:outerShdw>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6" name="Date Placeholder 2">
            <a:extLst>
              <a:ext uri="{FF2B5EF4-FFF2-40B4-BE49-F238E27FC236}">
                <a16:creationId xmlns:a16="http://schemas.microsoft.com/office/drawing/2014/main" id="{CDCF1D1A-FF62-4C48-B744-9797B59AF8B0}"/>
              </a:ext>
            </a:extLst>
          </p:cNvPr>
          <p:cNvSpPr>
            <a:spLocks noGrp="1"/>
          </p:cNvSpPr>
          <p:nvPr>
            <p:ph type="dt" sz="half" idx="16"/>
          </p:nvPr>
        </p:nvSpPr>
        <p:spPr/>
        <p:txBody>
          <a:bodyPr/>
          <a:lstStyle>
            <a:lvl1pPr>
              <a:defRPr/>
            </a:lvl1pPr>
          </a:lstStyle>
          <a:p>
            <a:pPr>
              <a:defRPr/>
            </a:pPr>
            <a:fld id="{69CD64F2-645E-4886-BF28-27C324019B1E}" type="datetime1">
              <a:rPr lang="en-US"/>
              <a:pPr>
                <a:defRPr/>
              </a:pPr>
              <a:t>6/25/2018</a:t>
            </a:fld>
            <a:endParaRPr lang="en-US" dirty="0"/>
          </a:p>
        </p:txBody>
      </p:sp>
      <p:sp>
        <p:nvSpPr>
          <p:cNvPr id="8" name="Footer Placeholder 3">
            <a:extLst>
              <a:ext uri="{FF2B5EF4-FFF2-40B4-BE49-F238E27FC236}">
                <a16:creationId xmlns:a16="http://schemas.microsoft.com/office/drawing/2014/main" id="{5B138066-B1AE-4CD1-B7C2-1154D6E46F44}"/>
              </a:ext>
            </a:extLst>
          </p:cNvPr>
          <p:cNvSpPr>
            <a:spLocks noGrp="1"/>
          </p:cNvSpPr>
          <p:nvPr>
            <p:ph type="ftr" sz="quarter" idx="17"/>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264DA5E8-21B8-4CC7-BD18-11C131C62032}"/>
              </a:ext>
            </a:extLst>
          </p:cNvPr>
          <p:cNvSpPr>
            <a:spLocks noGrp="1"/>
          </p:cNvSpPr>
          <p:nvPr>
            <p:ph type="sldNum" sz="quarter" idx="18"/>
          </p:nvPr>
        </p:nvSpPr>
        <p:spPr/>
        <p:txBody>
          <a:bodyPr/>
          <a:lstStyle>
            <a:lvl1pPr defTabSz="914377">
              <a:lnSpc>
                <a:spcPct val="100000"/>
              </a:lnSpc>
              <a:spcBef>
                <a:spcPts val="0"/>
              </a:spcBef>
              <a:defRPr/>
            </a:lvl1pPr>
          </a:lstStyle>
          <a:p>
            <a:pPr>
              <a:defRPr/>
            </a:pPr>
            <a:fld id="{9324D2B4-92E5-4386-82F6-EDA88C0DD0E0}" type="slidenum">
              <a:rPr/>
              <a:pPr>
                <a:defRPr/>
              </a:pPr>
              <a:t>‹#›</a:t>
            </a:fld>
            <a:endParaRPr dirty="0"/>
          </a:p>
        </p:txBody>
      </p:sp>
    </p:spTree>
    <p:extLst>
      <p:ext uri="{BB962C8B-B14F-4D97-AF65-F5344CB8AC3E}">
        <p14:creationId xmlns:p14="http://schemas.microsoft.com/office/powerpoint/2010/main" val="3828761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857181"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lgn="ct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6" name="Picture Placeholder 14"/>
          <p:cNvSpPr>
            <a:spLocks noGrp="1"/>
          </p:cNvSpPr>
          <p:nvPr>
            <p:ph type="pic" sz="quarter" idx="14"/>
          </p:nvPr>
        </p:nvSpPr>
        <p:spPr>
          <a:xfrm>
            <a:off x="3614575"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7" name="Picture Placeholder 14"/>
          <p:cNvSpPr>
            <a:spLocks noGrp="1"/>
          </p:cNvSpPr>
          <p:nvPr>
            <p:ph type="pic" sz="quarter" idx="15"/>
          </p:nvPr>
        </p:nvSpPr>
        <p:spPr>
          <a:xfrm>
            <a:off x="6371967"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8" name="Picture Placeholder 14"/>
          <p:cNvSpPr>
            <a:spLocks noGrp="1"/>
          </p:cNvSpPr>
          <p:nvPr>
            <p:ph type="pic" sz="quarter" idx="16"/>
          </p:nvPr>
        </p:nvSpPr>
        <p:spPr>
          <a:xfrm>
            <a:off x="9126947"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Date Placeholder 2">
            <a:extLst>
              <a:ext uri="{FF2B5EF4-FFF2-40B4-BE49-F238E27FC236}">
                <a16:creationId xmlns:a16="http://schemas.microsoft.com/office/drawing/2014/main" id="{C4E883E3-5B83-4256-A3F0-C7661B7EBAF7}"/>
              </a:ext>
            </a:extLst>
          </p:cNvPr>
          <p:cNvSpPr>
            <a:spLocks noGrp="1"/>
          </p:cNvSpPr>
          <p:nvPr>
            <p:ph type="dt" sz="half" idx="17"/>
          </p:nvPr>
        </p:nvSpPr>
        <p:spPr/>
        <p:txBody>
          <a:bodyPr/>
          <a:lstStyle>
            <a:lvl1pPr>
              <a:defRPr/>
            </a:lvl1pPr>
          </a:lstStyle>
          <a:p>
            <a:pPr>
              <a:defRPr/>
            </a:pPr>
            <a:fld id="{A578B3E6-DF2D-4B7F-AB54-AC63BE3E46BD}" type="datetime1">
              <a:rPr lang="en-US"/>
              <a:pPr>
                <a:defRPr/>
              </a:pPr>
              <a:t>6/25/2018</a:t>
            </a:fld>
            <a:endParaRPr lang="en-US" dirty="0"/>
          </a:p>
        </p:txBody>
      </p:sp>
      <p:sp>
        <p:nvSpPr>
          <p:cNvPr id="8" name="Footer Placeholder 3">
            <a:extLst>
              <a:ext uri="{FF2B5EF4-FFF2-40B4-BE49-F238E27FC236}">
                <a16:creationId xmlns:a16="http://schemas.microsoft.com/office/drawing/2014/main" id="{6F4E53E2-F188-4663-ABE3-FC73E5AA8E71}"/>
              </a:ext>
            </a:extLst>
          </p:cNvPr>
          <p:cNvSpPr>
            <a:spLocks noGrp="1"/>
          </p:cNvSpPr>
          <p:nvPr>
            <p:ph type="ftr" sz="quarter" idx="18"/>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8D2FD68B-FD8E-412A-A4ED-FCA58CCC82DE}"/>
              </a:ext>
            </a:extLst>
          </p:cNvPr>
          <p:cNvSpPr>
            <a:spLocks noGrp="1"/>
          </p:cNvSpPr>
          <p:nvPr>
            <p:ph type="sldNum" sz="quarter" idx="19"/>
          </p:nvPr>
        </p:nvSpPr>
        <p:spPr/>
        <p:txBody>
          <a:bodyPr/>
          <a:lstStyle>
            <a:lvl1pPr defTabSz="914377">
              <a:lnSpc>
                <a:spcPct val="100000"/>
              </a:lnSpc>
              <a:spcBef>
                <a:spcPts val="0"/>
              </a:spcBef>
              <a:defRPr/>
            </a:lvl1pPr>
          </a:lstStyle>
          <a:p>
            <a:pPr>
              <a:defRPr/>
            </a:pPr>
            <a:fld id="{CDB5078B-7560-4790-B651-DDEEC7ECB538}" type="slidenum">
              <a:rPr/>
              <a:pPr>
                <a:defRPr/>
              </a:pPr>
              <a:t>‹#›</a:t>
            </a:fld>
            <a:endParaRPr dirty="0"/>
          </a:p>
        </p:txBody>
      </p:sp>
    </p:spTree>
    <p:extLst>
      <p:ext uri="{BB962C8B-B14F-4D97-AF65-F5344CB8AC3E}">
        <p14:creationId xmlns:p14="http://schemas.microsoft.com/office/powerpoint/2010/main" val="2783596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1536702"/>
            <a:ext cx="2461635"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4" name="Picture Placeholder 7"/>
          <p:cNvSpPr>
            <a:spLocks noGrp="1"/>
          </p:cNvSpPr>
          <p:nvPr>
            <p:ph type="pic" sz="quarter" idx="15"/>
          </p:nvPr>
        </p:nvSpPr>
        <p:spPr>
          <a:xfrm>
            <a:off x="6111127" y="1536702"/>
            <a:ext cx="2465560"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5" name="Picture Placeholder 7"/>
          <p:cNvSpPr>
            <a:spLocks noGrp="1"/>
          </p:cNvSpPr>
          <p:nvPr>
            <p:ph type="pic" sz="quarter" idx="16"/>
          </p:nvPr>
        </p:nvSpPr>
        <p:spPr>
          <a:xfrm>
            <a:off x="9730631" y="4197133"/>
            <a:ext cx="2465560"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6" name="Picture Placeholder 7"/>
          <p:cNvSpPr>
            <a:spLocks noGrp="1"/>
          </p:cNvSpPr>
          <p:nvPr>
            <p:ph type="pic" sz="quarter" idx="17"/>
          </p:nvPr>
        </p:nvSpPr>
        <p:spPr>
          <a:xfrm>
            <a:off x="3623343" y="4197133"/>
            <a:ext cx="2465560"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Date Placeholder 2">
            <a:extLst>
              <a:ext uri="{FF2B5EF4-FFF2-40B4-BE49-F238E27FC236}">
                <a16:creationId xmlns:a16="http://schemas.microsoft.com/office/drawing/2014/main" id="{72A2B291-642D-4403-8209-2F6B0005E75A}"/>
              </a:ext>
            </a:extLst>
          </p:cNvPr>
          <p:cNvSpPr>
            <a:spLocks noGrp="1"/>
          </p:cNvSpPr>
          <p:nvPr>
            <p:ph type="dt" sz="half" idx="18"/>
          </p:nvPr>
        </p:nvSpPr>
        <p:spPr/>
        <p:txBody>
          <a:bodyPr/>
          <a:lstStyle>
            <a:lvl1pPr>
              <a:defRPr/>
            </a:lvl1pPr>
          </a:lstStyle>
          <a:p>
            <a:pPr>
              <a:defRPr/>
            </a:pPr>
            <a:fld id="{0CE49002-E290-4FD4-A625-37DF3EB29622}" type="datetime1">
              <a:rPr lang="en-US"/>
              <a:pPr>
                <a:defRPr/>
              </a:pPr>
              <a:t>6/25/2018</a:t>
            </a:fld>
            <a:endParaRPr lang="en-US" dirty="0"/>
          </a:p>
        </p:txBody>
      </p:sp>
      <p:sp>
        <p:nvSpPr>
          <p:cNvPr id="9" name="Footer Placeholder 3">
            <a:extLst>
              <a:ext uri="{FF2B5EF4-FFF2-40B4-BE49-F238E27FC236}">
                <a16:creationId xmlns:a16="http://schemas.microsoft.com/office/drawing/2014/main" id="{2996D90A-69C0-40D5-808B-F3EC2544F707}"/>
              </a:ext>
            </a:extLst>
          </p:cNvPr>
          <p:cNvSpPr>
            <a:spLocks noGrp="1"/>
          </p:cNvSpPr>
          <p:nvPr>
            <p:ph type="ftr" sz="quarter" idx="19"/>
          </p:nvPr>
        </p:nvSpPr>
        <p:spPr/>
        <p:txBody>
          <a:bodyPr/>
          <a:lstStyle>
            <a:lvl1pPr>
              <a:defRPr/>
            </a:lvl1pPr>
          </a:lstStyle>
          <a:p>
            <a:pPr>
              <a:defRPr/>
            </a:pPr>
            <a:endParaRPr lang="en-US"/>
          </a:p>
        </p:txBody>
      </p:sp>
      <p:sp>
        <p:nvSpPr>
          <p:cNvPr id="10" name="Slide Number Placeholder 4">
            <a:extLst>
              <a:ext uri="{FF2B5EF4-FFF2-40B4-BE49-F238E27FC236}">
                <a16:creationId xmlns:a16="http://schemas.microsoft.com/office/drawing/2014/main" id="{EB112BC3-AE04-4ACC-85D2-E31C2D3C5E8A}"/>
              </a:ext>
            </a:extLst>
          </p:cNvPr>
          <p:cNvSpPr>
            <a:spLocks noGrp="1"/>
          </p:cNvSpPr>
          <p:nvPr>
            <p:ph type="sldNum" sz="quarter" idx="20"/>
          </p:nvPr>
        </p:nvSpPr>
        <p:spPr/>
        <p:txBody>
          <a:bodyPr/>
          <a:lstStyle>
            <a:lvl1pPr defTabSz="914377">
              <a:lnSpc>
                <a:spcPct val="100000"/>
              </a:lnSpc>
              <a:spcBef>
                <a:spcPts val="0"/>
              </a:spcBef>
              <a:defRPr/>
            </a:lvl1pPr>
          </a:lstStyle>
          <a:p>
            <a:pPr>
              <a:defRPr/>
            </a:pPr>
            <a:fld id="{4D25E8C8-4A3E-428F-AAC0-9DD5701AE30D}" type="slidenum">
              <a:rPr/>
              <a:pPr>
                <a:defRPr/>
              </a:pPr>
              <a:t>‹#›</a:t>
            </a:fld>
            <a:endParaRPr dirty="0"/>
          </a:p>
        </p:txBody>
      </p:sp>
    </p:spTree>
    <p:extLst>
      <p:ext uri="{BB962C8B-B14F-4D97-AF65-F5344CB8AC3E}">
        <p14:creationId xmlns:p14="http://schemas.microsoft.com/office/powerpoint/2010/main" val="3136680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13" name="Picture Placeholder 7"/>
          <p:cNvSpPr>
            <a:spLocks noGrp="1"/>
          </p:cNvSpPr>
          <p:nvPr>
            <p:ph type="pic" sz="quarter" idx="14"/>
          </p:nvPr>
        </p:nvSpPr>
        <p:spPr>
          <a:xfrm>
            <a:off x="4932110" y="2211919"/>
            <a:ext cx="2593659" cy="242319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4" name="Picture Placeholder 7"/>
          <p:cNvSpPr>
            <a:spLocks noGrp="1"/>
          </p:cNvSpPr>
          <p:nvPr>
            <p:ph type="pic" sz="quarter" idx="15"/>
          </p:nvPr>
        </p:nvSpPr>
        <p:spPr>
          <a:xfrm>
            <a:off x="8736073" y="2211919"/>
            <a:ext cx="2593659" cy="242319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8" name="Picture Placeholder 7"/>
          <p:cNvSpPr>
            <a:spLocks noGrp="1"/>
          </p:cNvSpPr>
          <p:nvPr>
            <p:ph type="pic" sz="quarter" idx="13"/>
          </p:nvPr>
        </p:nvSpPr>
        <p:spPr>
          <a:xfrm>
            <a:off x="1030505" y="2211919"/>
            <a:ext cx="2593659" cy="242319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6" name="Date Placeholder 2">
            <a:extLst>
              <a:ext uri="{FF2B5EF4-FFF2-40B4-BE49-F238E27FC236}">
                <a16:creationId xmlns:a16="http://schemas.microsoft.com/office/drawing/2014/main" id="{4CB2B361-3A69-499D-A836-8476D36FBD29}"/>
              </a:ext>
            </a:extLst>
          </p:cNvPr>
          <p:cNvSpPr>
            <a:spLocks noGrp="1"/>
          </p:cNvSpPr>
          <p:nvPr>
            <p:ph type="dt" sz="half" idx="16"/>
          </p:nvPr>
        </p:nvSpPr>
        <p:spPr/>
        <p:txBody>
          <a:bodyPr/>
          <a:lstStyle>
            <a:lvl1pPr>
              <a:defRPr/>
            </a:lvl1pPr>
          </a:lstStyle>
          <a:p>
            <a:pPr>
              <a:defRPr/>
            </a:pPr>
            <a:fld id="{4749E7FA-C5CA-4AEE-B91D-34A87B74B32B}" type="datetime1">
              <a:rPr lang="en-US"/>
              <a:pPr>
                <a:defRPr/>
              </a:pPr>
              <a:t>6/25/2018</a:t>
            </a:fld>
            <a:endParaRPr lang="en-US" dirty="0"/>
          </a:p>
        </p:txBody>
      </p:sp>
      <p:sp>
        <p:nvSpPr>
          <p:cNvPr id="7" name="Footer Placeholder 3">
            <a:extLst>
              <a:ext uri="{FF2B5EF4-FFF2-40B4-BE49-F238E27FC236}">
                <a16:creationId xmlns:a16="http://schemas.microsoft.com/office/drawing/2014/main" id="{BEE8F4DF-8604-4C19-9BC4-1BE7C91689F5}"/>
              </a:ext>
            </a:extLst>
          </p:cNvPr>
          <p:cNvSpPr>
            <a:spLocks noGrp="1"/>
          </p:cNvSpPr>
          <p:nvPr>
            <p:ph type="ftr" sz="quarter" idx="17"/>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0F2F614B-FF89-4D4B-A501-CFFE594305BB}"/>
              </a:ext>
            </a:extLst>
          </p:cNvPr>
          <p:cNvSpPr>
            <a:spLocks noGrp="1"/>
          </p:cNvSpPr>
          <p:nvPr>
            <p:ph type="sldNum" sz="quarter" idx="18"/>
          </p:nvPr>
        </p:nvSpPr>
        <p:spPr/>
        <p:txBody>
          <a:bodyPr/>
          <a:lstStyle>
            <a:lvl1pPr defTabSz="914377">
              <a:lnSpc>
                <a:spcPct val="100000"/>
              </a:lnSpc>
              <a:spcBef>
                <a:spcPts val="0"/>
              </a:spcBef>
              <a:defRPr/>
            </a:lvl1pPr>
          </a:lstStyle>
          <a:p>
            <a:pPr>
              <a:defRPr/>
            </a:pPr>
            <a:fld id="{CA2D6BC8-2F75-4962-B785-F7BA77F9F425}" type="slidenum">
              <a:rPr/>
              <a:pPr>
                <a:defRPr/>
              </a:pPr>
              <a:t>‹#›</a:t>
            </a:fld>
            <a:endParaRPr dirty="0"/>
          </a:p>
        </p:txBody>
      </p:sp>
    </p:spTree>
    <p:extLst>
      <p:ext uri="{BB962C8B-B14F-4D97-AF65-F5344CB8AC3E}">
        <p14:creationId xmlns:p14="http://schemas.microsoft.com/office/powerpoint/2010/main" val="153112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4" name="Picture Placeholder 7"/>
          <p:cNvSpPr>
            <a:spLocks noGrp="1"/>
          </p:cNvSpPr>
          <p:nvPr>
            <p:ph type="pic" sz="quarter" idx="15"/>
          </p:nvPr>
        </p:nvSpPr>
        <p:spPr>
          <a:xfrm>
            <a:off x="346251" y="0"/>
            <a:ext cx="6911664" cy="6858000"/>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3" name="Date Placeholder 2">
            <a:extLst>
              <a:ext uri="{FF2B5EF4-FFF2-40B4-BE49-F238E27FC236}">
                <a16:creationId xmlns:a16="http://schemas.microsoft.com/office/drawing/2014/main" id="{107A4D23-5031-4C98-B3AB-77DFAAF5BE15}"/>
              </a:ext>
            </a:extLst>
          </p:cNvPr>
          <p:cNvSpPr>
            <a:spLocks noGrp="1"/>
          </p:cNvSpPr>
          <p:nvPr>
            <p:ph type="dt" sz="half" idx="16"/>
          </p:nvPr>
        </p:nvSpPr>
        <p:spPr/>
        <p:txBody>
          <a:bodyPr/>
          <a:lstStyle>
            <a:lvl1pPr>
              <a:defRPr/>
            </a:lvl1pPr>
          </a:lstStyle>
          <a:p>
            <a:pPr>
              <a:defRPr/>
            </a:pPr>
            <a:fld id="{D5E21125-54BD-4BCE-A342-9F51D8566F90}" type="datetime1">
              <a:rPr lang="en-US"/>
              <a:pPr>
                <a:defRPr/>
              </a:pPr>
              <a:t>6/25/2018</a:t>
            </a:fld>
            <a:endParaRPr lang="en-US" dirty="0"/>
          </a:p>
        </p:txBody>
      </p:sp>
      <p:sp>
        <p:nvSpPr>
          <p:cNvPr id="4" name="Footer Placeholder 3">
            <a:extLst>
              <a:ext uri="{FF2B5EF4-FFF2-40B4-BE49-F238E27FC236}">
                <a16:creationId xmlns:a16="http://schemas.microsoft.com/office/drawing/2014/main" id="{5B5AC9CF-83D4-444F-A7B3-E3A7FE8C1FF0}"/>
              </a:ext>
            </a:extLst>
          </p:cNvPr>
          <p:cNvSpPr>
            <a:spLocks noGrp="1"/>
          </p:cNvSpPr>
          <p:nvPr>
            <p:ph type="ftr" sz="quarter" idx="17"/>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B35E231-443E-46C9-8668-0BE5ABE5552B}"/>
              </a:ext>
            </a:extLst>
          </p:cNvPr>
          <p:cNvSpPr>
            <a:spLocks noGrp="1"/>
          </p:cNvSpPr>
          <p:nvPr>
            <p:ph type="sldNum" sz="quarter" idx="18"/>
          </p:nvPr>
        </p:nvSpPr>
        <p:spPr/>
        <p:txBody>
          <a:bodyPr/>
          <a:lstStyle>
            <a:lvl1pPr defTabSz="914377">
              <a:lnSpc>
                <a:spcPct val="100000"/>
              </a:lnSpc>
              <a:spcBef>
                <a:spcPts val="0"/>
              </a:spcBef>
              <a:defRPr/>
            </a:lvl1pPr>
          </a:lstStyle>
          <a:p>
            <a:pPr>
              <a:defRPr/>
            </a:pPr>
            <a:fld id="{A96E5BA9-974A-4FAA-9EEE-D5F173DF63C7}" type="slidenum">
              <a:rPr/>
              <a:pPr>
                <a:defRPr/>
              </a:pPr>
              <a:t>‹#›</a:t>
            </a:fld>
            <a:endParaRPr dirty="0"/>
          </a:p>
        </p:txBody>
      </p:sp>
    </p:spTree>
    <p:extLst>
      <p:ext uri="{BB962C8B-B14F-4D97-AF65-F5344CB8AC3E}">
        <p14:creationId xmlns:p14="http://schemas.microsoft.com/office/powerpoint/2010/main" val="2906087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5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9868" y="252092"/>
            <a:ext cx="11672264" cy="6353819"/>
          </a:xfrm>
          <a:solidFill>
            <a:schemeClr val="bg1">
              <a:lumMod val="85000"/>
            </a:schemeClr>
          </a:solidFill>
        </p:spPr>
        <p:txBody>
          <a:bodyPr rtlCol="0">
            <a:normAutofit/>
          </a:bodyPr>
          <a:lstStyle/>
          <a:p>
            <a:pPr lvl="0"/>
            <a:endParaRPr lang="en-US" noProof="0"/>
          </a:p>
        </p:txBody>
      </p:sp>
      <p:sp>
        <p:nvSpPr>
          <p:cNvPr id="3" name="Date Placeholder 1">
            <a:extLst>
              <a:ext uri="{FF2B5EF4-FFF2-40B4-BE49-F238E27FC236}">
                <a16:creationId xmlns:a16="http://schemas.microsoft.com/office/drawing/2014/main" id="{654DC8B5-BEC0-4E5A-BDD4-E4F35C866F69}"/>
              </a:ext>
            </a:extLst>
          </p:cNvPr>
          <p:cNvSpPr>
            <a:spLocks noGrp="1"/>
          </p:cNvSpPr>
          <p:nvPr>
            <p:ph type="dt" sz="half" idx="14"/>
          </p:nvPr>
        </p:nvSpPr>
        <p:spPr/>
        <p:txBody>
          <a:bodyPr/>
          <a:lstStyle>
            <a:lvl1pPr>
              <a:defRPr/>
            </a:lvl1pPr>
          </a:lstStyle>
          <a:p>
            <a:pPr>
              <a:defRPr/>
            </a:pPr>
            <a:fld id="{523ABAA6-59F1-48FD-B911-AEC0886C4D98}" type="datetime1">
              <a:rPr lang="en-US"/>
              <a:pPr>
                <a:defRPr/>
              </a:pPr>
              <a:t>6/25/2018</a:t>
            </a:fld>
            <a:endParaRPr lang="en-US" dirty="0"/>
          </a:p>
        </p:txBody>
      </p:sp>
      <p:sp>
        <p:nvSpPr>
          <p:cNvPr id="4" name="Footer Placeholder 2">
            <a:extLst>
              <a:ext uri="{FF2B5EF4-FFF2-40B4-BE49-F238E27FC236}">
                <a16:creationId xmlns:a16="http://schemas.microsoft.com/office/drawing/2014/main" id="{12659259-D053-42F5-B5E9-12735FAD70B0}"/>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1EBFECF-6276-4A0F-B941-36ACF1AF7F64}"/>
              </a:ext>
            </a:extLst>
          </p:cNvPr>
          <p:cNvSpPr>
            <a:spLocks noGrp="1"/>
          </p:cNvSpPr>
          <p:nvPr>
            <p:ph type="sldNum" sz="quarter" idx="16"/>
          </p:nvPr>
        </p:nvSpPr>
        <p:spPr/>
        <p:txBody>
          <a:bodyPr/>
          <a:lstStyle>
            <a:lvl1pPr defTabSz="914377">
              <a:lnSpc>
                <a:spcPct val="100000"/>
              </a:lnSpc>
              <a:spcBef>
                <a:spcPts val="0"/>
              </a:spcBef>
              <a:defRPr/>
            </a:lvl1pPr>
          </a:lstStyle>
          <a:p>
            <a:pPr>
              <a:defRPr/>
            </a:pPr>
            <a:fld id="{85420425-4761-4A2B-8507-E22B623C5AA8}" type="slidenum">
              <a:rPr/>
              <a:pPr>
                <a:defRPr/>
              </a:pPr>
              <a:t>‹#›</a:t>
            </a:fld>
            <a:endParaRPr dirty="0"/>
          </a:p>
        </p:txBody>
      </p:sp>
    </p:spTree>
    <p:extLst>
      <p:ext uri="{BB962C8B-B14F-4D97-AF65-F5344CB8AC3E}">
        <p14:creationId xmlns:p14="http://schemas.microsoft.com/office/powerpoint/2010/main" val="438867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10" name="Picture Placeholder 7"/>
          <p:cNvSpPr>
            <a:spLocks noGrp="1"/>
          </p:cNvSpPr>
          <p:nvPr>
            <p:ph type="pic" sz="quarter" idx="14"/>
          </p:nvPr>
        </p:nvSpPr>
        <p:spPr>
          <a:xfrm>
            <a:off x="584365" y="1285821"/>
            <a:ext cx="8131012" cy="4541010"/>
          </a:xfrm>
          <a:solidFill>
            <a:schemeClr val="bg1">
              <a:lumMod val="95000"/>
            </a:schemeClr>
          </a:solidFill>
        </p:spPr>
        <p:txBody>
          <a:bodyPr rtlCol="0">
            <a:normAutofit/>
          </a:bodyPr>
          <a:lstStyle/>
          <a:p>
            <a:pPr lvl="0"/>
            <a:endParaRPr lang="en-US" noProof="0"/>
          </a:p>
        </p:txBody>
      </p:sp>
      <p:sp>
        <p:nvSpPr>
          <p:cNvPr id="11" name="Picture Placeholder 7"/>
          <p:cNvSpPr>
            <a:spLocks noGrp="1"/>
          </p:cNvSpPr>
          <p:nvPr>
            <p:ph type="pic" sz="quarter" idx="15"/>
          </p:nvPr>
        </p:nvSpPr>
        <p:spPr>
          <a:xfrm>
            <a:off x="8870785" y="1285821"/>
            <a:ext cx="2736851" cy="4541010"/>
          </a:xfrm>
          <a:solidFill>
            <a:schemeClr val="bg1">
              <a:lumMod val="85000"/>
            </a:schemeClr>
          </a:solidFill>
        </p:spPr>
        <p:txBody>
          <a:bodyPr rtlCol="0">
            <a:normAutofit/>
          </a:bodyPr>
          <a:lstStyle/>
          <a:p>
            <a:pPr lvl="0"/>
            <a:endParaRPr lang="en-US" noProof="0"/>
          </a:p>
        </p:txBody>
      </p:sp>
      <p:sp>
        <p:nvSpPr>
          <p:cNvPr id="5" name="Date Placeholder 1">
            <a:extLst>
              <a:ext uri="{FF2B5EF4-FFF2-40B4-BE49-F238E27FC236}">
                <a16:creationId xmlns:a16="http://schemas.microsoft.com/office/drawing/2014/main" id="{B91D8BED-2E19-4A72-9A80-C945E5FDF72B}"/>
              </a:ext>
            </a:extLst>
          </p:cNvPr>
          <p:cNvSpPr>
            <a:spLocks noGrp="1"/>
          </p:cNvSpPr>
          <p:nvPr>
            <p:ph type="dt" sz="half" idx="16"/>
          </p:nvPr>
        </p:nvSpPr>
        <p:spPr/>
        <p:txBody>
          <a:bodyPr/>
          <a:lstStyle>
            <a:lvl1pPr>
              <a:defRPr/>
            </a:lvl1pPr>
          </a:lstStyle>
          <a:p>
            <a:pPr>
              <a:defRPr/>
            </a:pPr>
            <a:fld id="{57E9EC48-85D0-4408-A3BE-74926EC04EBE}" type="datetime1">
              <a:rPr lang="en-US"/>
              <a:pPr>
                <a:defRPr/>
              </a:pPr>
              <a:t>6/25/2018</a:t>
            </a:fld>
            <a:endParaRPr lang="en-US" dirty="0"/>
          </a:p>
        </p:txBody>
      </p:sp>
      <p:sp>
        <p:nvSpPr>
          <p:cNvPr id="6" name="Footer Placeholder 2">
            <a:extLst>
              <a:ext uri="{FF2B5EF4-FFF2-40B4-BE49-F238E27FC236}">
                <a16:creationId xmlns:a16="http://schemas.microsoft.com/office/drawing/2014/main" id="{6D35B005-89F5-4A6C-BFCE-5FF8F11040B9}"/>
              </a:ext>
            </a:extLst>
          </p:cNvPr>
          <p:cNvSpPr>
            <a:spLocks noGrp="1"/>
          </p:cNvSpPr>
          <p:nvPr>
            <p:ph type="ftr" sz="quarter" idx="17"/>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AFD2191C-312F-47FE-858A-35E06149A688}"/>
              </a:ext>
            </a:extLst>
          </p:cNvPr>
          <p:cNvSpPr>
            <a:spLocks noGrp="1"/>
          </p:cNvSpPr>
          <p:nvPr>
            <p:ph type="sldNum" sz="quarter" idx="18"/>
          </p:nvPr>
        </p:nvSpPr>
        <p:spPr/>
        <p:txBody>
          <a:bodyPr/>
          <a:lstStyle>
            <a:lvl1pPr defTabSz="914377">
              <a:lnSpc>
                <a:spcPct val="100000"/>
              </a:lnSpc>
              <a:spcBef>
                <a:spcPts val="0"/>
              </a:spcBef>
              <a:defRPr/>
            </a:lvl1pPr>
          </a:lstStyle>
          <a:p>
            <a:pPr>
              <a:defRPr/>
            </a:pPr>
            <a:fld id="{7E0A0F46-17CE-4D8D-AB7C-F37767791C38}" type="slidenum">
              <a:rPr/>
              <a:pPr>
                <a:defRPr/>
              </a:pPr>
              <a:t>‹#›</a:t>
            </a:fld>
            <a:endParaRPr dirty="0"/>
          </a:p>
        </p:txBody>
      </p:sp>
    </p:spTree>
    <p:extLst>
      <p:ext uri="{BB962C8B-B14F-4D97-AF65-F5344CB8AC3E}">
        <p14:creationId xmlns:p14="http://schemas.microsoft.com/office/powerpoint/2010/main" val="358801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0"/>
            <a:ext cx="12192000" cy="3644900"/>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7ED94207-D88D-441E-A51B-9BB820ECD8C9}"/>
              </a:ext>
            </a:extLst>
          </p:cNvPr>
          <p:cNvSpPr>
            <a:spLocks noGrp="1"/>
          </p:cNvSpPr>
          <p:nvPr>
            <p:ph type="dt" sz="half" idx="15"/>
          </p:nvPr>
        </p:nvSpPr>
        <p:spPr/>
        <p:txBody>
          <a:bodyPr/>
          <a:lstStyle>
            <a:lvl1pPr>
              <a:defRPr/>
            </a:lvl1pPr>
          </a:lstStyle>
          <a:p>
            <a:pPr>
              <a:defRPr/>
            </a:pPr>
            <a:fld id="{320E4E73-F53C-4FD0-8F82-39ECC3D99DAE}" type="datetime1">
              <a:rPr lang="en-US"/>
              <a:pPr>
                <a:defRPr/>
              </a:pPr>
              <a:t>6/25/2018</a:t>
            </a:fld>
            <a:endParaRPr lang="en-US" dirty="0"/>
          </a:p>
        </p:txBody>
      </p:sp>
      <p:sp>
        <p:nvSpPr>
          <p:cNvPr id="5" name="Footer Placeholder 3">
            <a:extLst>
              <a:ext uri="{FF2B5EF4-FFF2-40B4-BE49-F238E27FC236}">
                <a16:creationId xmlns:a16="http://schemas.microsoft.com/office/drawing/2014/main" id="{EEFC4E2C-CF10-4756-A671-AFA1219916B1}"/>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7DE9192-1EBF-4DDB-90E3-1FD80F58C567}"/>
              </a:ext>
            </a:extLst>
          </p:cNvPr>
          <p:cNvSpPr>
            <a:spLocks noGrp="1"/>
          </p:cNvSpPr>
          <p:nvPr>
            <p:ph type="sldNum" sz="quarter" idx="17"/>
          </p:nvPr>
        </p:nvSpPr>
        <p:spPr/>
        <p:txBody>
          <a:bodyPr/>
          <a:lstStyle>
            <a:lvl1pPr defTabSz="914377">
              <a:lnSpc>
                <a:spcPct val="100000"/>
              </a:lnSpc>
              <a:spcBef>
                <a:spcPts val="0"/>
              </a:spcBef>
              <a:defRPr/>
            </a:lvl1pPr>
          </a:lstStyle>
          <a:p>
            <a:pPr>
              <a:defRPr/>
            </a:pPr>
            <a:fld id="{56790D6E-6C7E-42ED-B4E2-4E9ACE2CD580}" type="slidenum">
              <a:rPr/>
              <a:pPr>
                <a:defRPr/>
              </a:pPr>
              <a:t>‹#›</a:t>
            </a:fld>
            <a:endParaRPr dirty="0"/>
          </a:p>
        </p:txBody>
      </p:sp>
    </p:spTree>
    <p:extLst>
      <p:ext uri="{BB962C8B-B14F-4D97-AF65-F5344CB8AC3E}">
        <p14:creationId xmlns:p14="http://schemas.microsoft.com/office/powerpoint/2010/main" val="2814126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A8E0F2E6-6248-488B-BDBD-74F30C3CDA69}"/>
              </a:ext>
            </a:extLst>
          </p:cNvPr>
          <p:cNvGrpSpPr>
            <a:grpSpLocks/>
          </p:cNvGrpSpPr>
          <p:nvPr userDrawn="1"/>
        </p:nvGrpSpPr>
        <p:grpSpPr bwMode="auto">
          <a:xfrm>
            <a:off x="593725" y="0"/>
            <a:ext cx="5572125" cy="8074025"/>
            <a:chOff x="255666" y="1"/>
            <a:chExt cx="5570938" cy="8074755"/>
          </a:xfrm>
        </p:grpSpPr>
        <p:grpSp>
          <p:nvGrpSpPr>
            <p:cNvPr id="7" name="Group 17">
              <a:extLst>
                <a:ext uri="{FF2B5EF4-FFF2-40B4-BE49-F238E27FC236}">
                  <a16:creationId xmlns:a16="http://schemas.microsoft.com/office/drawing/2014/main" id="{84E4E703-9B72-4350-89E6-8A3AA7C1DE8B}"/>
                </a:ext>
              </a:extLst>
            </p:cNvPr>
            <p:cNvGrpSpPr>
              <a:grpSpLocks/>
            </p:cNvGrpSpPr>
            <p:nvPr/>
          </p:nvGrpSpPr>
          <p:grpSpPr bwMode="auto">
            <a:xfrm flipH="1">
              <a:off x="308483" y="674488"/>
              <a:ext cx="1253095" cy="7222412"/>
              <a:chOff x="230588" y="852344"/>
              <a:chExt cx="1253095" cy="7222412"/>
            </a:xfrm>
          </p:grpSpPr>
          <p:sp>
            <p:nvSpPr>
              <p:cNvPr id="22" name="Oval 21">
                <a:extLst>
                  <a:ext uri="{FF2B5EF4-FFF2-40B4-BE49-F238E27FC236}">
                    <a16:creationId xmlns:a16="http://schemas.microsoft.com/office/drawing/2014/main" id="{FADA466C-9380-4115-B733-50D2D88E3FF6}"/>
                  </a:ext>
                </a:extLst>
              </p:cNvPr>
              <p:cNvSpPr/>
              <p:nvPr/>
            </p:nvSpPr>
            <p:spPr>
              <a:xfrm rot="18027963" flipH="1">
                <a:off x="-990791" y="5859204"/>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485A7B4E-86F8-418D-A1BF-B2E8F184C148}"/>
                  </a:ext>
                </a:extLst>
              </p:cNvPr>
              <p:cNvSpPr/>
              <p:nvPr/>
            </p:nvSpPr>
            <p:spPr>
              <a:xfrm rot="14672666" flipH="1">
                <a:off x="-731869" y="3946125"/>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5569A8CD-D400-41AE-A614-0D6FE447725A}"/>
                  </a:ext>
                </a:extLst>
              </p:cNvPr>
              <p:cNvSpPr/>
              <p:nvPr/>
            </p:nvSpPr>
            <p:spPr>
              <a:xfrm rot="17613583" flipH="1">
                <a:off x="-789720" y="2073723"/>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grpSp>
        <p:grpSp>
          <p:nvGrpSpPr>
            <p:cNvPr id="8" name="Group 7">
              <a:extLst>
                <a:ext uri="{FF2B5EF4-FFF2-40B4-BE49-F238E27FC236}">
                  <a16:creationId xmlns:a16="http://schemas.microsoft.com/office/drawing/2014/main" id="{1F9CD25B-8C73-4C95-A8D2-0C158A9E395D}"/>
                </a:ext>
              </a:extLst>
            </p:cNvPr>
            <p:cNvGrpSpPr/>
            <p:nvPr/>
          </p:nvGrpSpPr>
          <p:grpSpPr>
            <a:xfrm>
              <a:off x="255666" y="1"/>
              <a:ext cx="5207026" cy="6857999"/>
              <a:chOff x="437356" y="0"/>
              <a:chExt cx="5448300" cy="6666346"/>
            </a:xfrm>
            <a:solidFill>
              <a:schemeClr val="bg1"/>
            </a:solidFill>
          </p:grpSpPr>
          <p:sp>
            <p:nvSpPr>
              <p:cNvPr id="18" name="Freeform 30">
                <a:extLst>
                  <a:ext uri="{FF2B5EF4-FFF2-40B4-BE49-F238E27FC236}">
                    <a16:creationId xmlns:a16="http://schemas.microsoft.com/office/drawing/2014/main" id="{292567F5-7834-415D-AE7B-5E20206A47CC}"/>
                  </a:ext>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5448300" y="0"/>
                    </a:moveTo>
                    <a:lnTo>
                      <a:pt x="3677368" y="0"/>
                    </a:lnTo>
                    <a:lnTo>
                      <a:pt x="1770932" y="0"/>
                    </a:lnTo>
                    <a:lnTo>
                      <a:pt x="0" y="0"/>
                    </a:lnTo>
                    <a:lnTo>
                      <a:pt x="885466" y="1784350"/>
                    </a:lnTo>
                    <a:lnTo>
                      <a:pt x="0" y="3568700"/>
                    </a:lnTo>
                    <a:lnTo>
                      <a:pt x="1770932" y="3568700"/>
                    </a:lnTo>
                    <a:lnTo>
                      <a:pt x="3677368" y="3568700"/>
                    </a:lnTo>
                    <a:lnTo>
                      <a:pt x="5448300" y="3568700"/>
                    </a:lnTo>
                    <a:lnTo>
                      <a:pt x="4562834" y="178435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9" name="Freeform 31">
                <a:extLst>
                  <a:ext uri="{FF2B5EF4-FFF2-40B4-BE49-F238E27FC236}">
                    <a16:creationId xmlns:a16="http://schemas.microsoft.com/office/drawing/2014/main" id="{50325786-8E03-4B78-823E-0175ABD1A5C2}"/>
                  </a:ext>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4562834 w 5448300"/>
                  <a:gd name="connsiteY8" fmla="*/ 1784350 h 3568700"/>
                  <a:gd name="connsiteX9" fmla="*/ 5448300 w 5448300"/>
                  <a:gd name="connsiteY9" fmla="*/ 0 h 3568700"/>
                  <a:gd name="connsiteX0" fmla="*/ 5448300 w 5448300"/>
                  <a:gd name="connsiteY0" fmla="*/ 0 h 3568700"/>
                  <a:gd name="connsiteX1" fmla="*/ 3677368 w 5448300"/>
                  <a:gd name="connsiteY1" fmla="*/ 0 h 3568700"/>
                  <a:gd name="connsiteX2" fmla="*/ 1770932 w 5448300"/>
                  <a:gd name="connsiteY2" fmla="*/ 0 h 3568700"/>
                  <a:gd name="connsiteX3" fmla="*/ 885466 w 5448300"/>
                  <a:gd name="connsiteY3" fmla="*/ 1784350 h 3568700"/>
                  <a:gd name="connsiteX4" fmla="*/ 0 w 5448300"/>
                  <a:gd name="connsiteY4" fmla="*/ 3568700 h 3568700"/>
                  <a:gd name="connsiteX5" fmla="*/ 1770932 w 5448300"/>
                  <a:gd name="connsiteY5" fmla="*/ 3568700 h 3568700"/>
                  <a:gd name="connsiteX6" fmla="*/ 3677368 w 5448300"/>
                  <a:gd name="connsiteY6" fmla="*/ 3568700 h 3568700"/>
                  <a:gd name="connsiteX7" fmla="*/ 4562834 w 5448300"/>
                  <a:gd name="connsiteY7" fmla="*/ 1784350 h 3568700"/>
                  <a:gd name="connsiteX8" fmla="*/ 5448300 w 5448300"/>
                  <a:gd name="connsiteY8" fmla="*/ 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300" h="3568700">
                    <a:moveTo>
                      <a:pt x="5448300" y="0"/>
                    </a:moveTo>
                    <a:lnTo>
                      <a:pt x="3677368" y="0"/>
                    </a:lnTo>
                    <a:lnTo>
                      <a:pt x="1770932" y="0"/>
                    </a:lnTo>
                    <a:lnTo>
                      <a:pt x="885466" y="1784350"/>
                    </a:lnTo>
                    <a:lnTo>
                      <a:pt x="0" y="3568700"/>
                    </a:lnTo>
                    <a:lnTo>
                      <a:pt x="1770932" y="3568700"/>
                    </a:lnTo>
                    <a:lnTo>
                      <a:pt x="3677368" y="3568700"/>
                    </a:lnTo>
                    <a:lnTo>
                      <a:pt x="4562834" y="1784350"/>
                    </a:lnTo>
                    <a:lnTo>
                      <a:pt x="5448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20" name="Trapezoid 19">
                <a:extLst>
                  <a:ext uri="{FF2B5EF4-FFF2-40B4-BE49-F238E27FC236}">
                    <a16:creationId xmlns:a16="http://schemas.microsoft.com/office/drawing/2014/main" id="{40B436C3-B27E-4AEC-BD8A-A2AB4643C31D}"/>
                  </a:ext>
                </a:extLst>
              </p:cNvPr>
              <p:cNvSpPr/>
              <p:nvPr/>
            </p:nvSpPr>
            <p:spPr>
              <a:xfrm>
                <a:off x="437356" y="0"/>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21" name="Trapezoid 20">
                <a:extLst>
                  <a:ext uri="{FF2B5EF4-FFF2-40B4-BE49-F238E27FC236}">
                    <a16:creationId xmlns:a16="http://schemas.microsoft.com/office/drawing/2014/main" id="{FBAA804D-DF61-4478-BD83-B078738A3B18}"/>
                  </a:ext>
                </a:extLst>
              </p:cNvPr>
              <p:cNvSpPr/>
              <p:nvPr/>
            </p:nvSpPr>
            <p:spPr>
              <a:xfrm flipV="1">
                <a:off x="437356" y="5117087"/>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sp>
          <p:nvSpPr>
            <p:cNvPr id="9" name="Oval 8">
              <a:extLst>
                <a:ext uri="{FF2B5EF4-FFF2-40B4-BE49-F238E27FC236}">
                  <a16:creationId xmlns:a16="http://schemas.microsoft.com/office/drawing/2014/main" id="{2725D39F-A7E5-467C-9A6E-DACB72D6A4F2}"/>
                </a:ext>
              </a:extLst>
            </p:cNvPr>
            <p:cNvSpPr/>
            <p:nvPr/>
          </p:nvSpPr>
          <p:spPr>
            <a:xfrm rot="18027963" flipH="1">
              <a:off x="3295005" y="5859204"/>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B7FA2EE6-1A2F-44B6-B689-11C943C6CE22}"/>
                </a:ext>
              </a:extLst>
            </p:cNvPr>
            <p:cNvSpPr/>
            <p:nvPr/>
          </p:nvSpPr>
          <p:spPr>
            <a:xfrm rot="14672666" flipH="1">
              <a:off x="3553927" y="3946125"/>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B6289990-218C-401E-91BD-7A5A6328B536}"/>
                </a:ext>
              </a:extLst>
            </p:cNvPr>
            <p:cNvSpPr/>
            <p:nvPr/>
          </p:nvSpPr>
          <p:spPr>
            <a:xfrm rot="17613583" flipH="1">
              <a:off x="3496076" y="2073723"/>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grpSp>
          <p:nvGrpSpPr>
            <p:cNvPr id="12" name="Group 11">
              <a:extLst>
                <a:ext uri="{FF2B5EF4-FFF2-40B4-BE49-F238E27FC236}">
                  <a16:creationId xmlns:a16="http://schemas.microsoft.com/office/drawing/2014/main" id="{50F0B3D8-CE5C-4D75-AA7C-C9160024E69A}"/>
                </a:ext>
              </a:extLst>
            </p:cNvPr>
            <p:cNvGrpSpPr/>
            <p:nvPr/>
          </p:nvGrpSpPr>
          <p:grpSpPr>
            <a:xfrm>
              <a:off x="619578" y="1"/>
              <a:ext cx="5207026" cy="6857999"/>
              <a:chOff x="437356" y="0"/>
              <a:chExt cx="5448300" cy="6666346"/>
            </a:xfrm>
            <a:solidFill>
              <a:schemeClr val="bg1"/>
            </a:solidFill>
          </p:grpSpPr>
          <p:sp>
            <p:nvSpPr>
              <p:cNvPr id="13" name="Freeform 26">
                <a:extLst>
                  <a:ext uri="{FF2B5EF4-FFF2-40B4-BE49-F238E27FC236}">
                    <a16:creationId xmlns:a16="http://schemas.microsoft.com/office/drawing/2014/main" id="{D7375F27-8C18-49F4-8BA7-21AD1D037F33}"/>
                  </a:ext>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5448300" y="0"/>
                    </a:moveTo>
                    <a:lnTo>
                      <a:pt x="3677368" y="0"/>
                    </a:lnTo>
                    <a:lnTo>
                      <a:pt x="1770932" y="0"/>
                    </a:lnTo>
                    <a:lnTo>
                      <a:pt x="0" y="0"/>
                    </a:lnTo>
                    <a:lnTo>
                      <a:pt x="885466" y="1784350"/>
                    </a:lnTo>
                    <a:lnTo>
                      <a:pt x="0" y="3568700"/>
                    </a:lnTo>
                    <a:lnTo>
                      <a:pt x="1770932" y="3568700"/>
                    </a:lnTo>
                    <a:lnTo>
                      <a:pt x="3677368" y="3568700"/>
                    </a:lnTo>
                    <a:lnTo>
                      <a:pt x="5448300" y="3568700"/>
                    </a:lnTo>
                    <a:lnTo>
                      <a:pt x="4562834" y="178435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4" name="Freeform 27">
                <a:extLst>
                  <a:ext uri="{FF2B5EF4-FFF2-40B4-BE49-F238E27FC236}">
                    <a16:creationId xmlns:a16="http://schemas.microsoft.com/office/drawing/2014/main" id="{383660F5-F71A-4C75-83BA-9781124A0BF1}"/>
                  </a:ext>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4562834 w 5448300"/>
                  <a:gd name="connsiteY8" fmla="*/ 1784350 h 3568700"/>
                  <a:gd name="connsiteX9" fmla="*/ 5448300 w 5448300"/>
                  <a:gd name="connsiteY9" fmla="*/ 0 h 3568700"/>
                  <a:gd name="connsiteX0" fmla="*/ 5448300 w 5448300"/>
                  <a:gd name="connsiteY0" fmla="*/ 0 h 3568700"/>
                  <a:gd name="connsiteX1" fmla="*/ 3677368 w 5448300"/>
                  <a:gd name="connsiteY1" fmla="*/ 0 h 3568700"/>
                  <a:gd name="connsiteX2" fmla="*/ 1770932 w 5448300"/>
                  <a:gd name="connsiteY2" fmla="*/ 0 h 3568700"/>
                  <a:gd name="connsiteX3" fmla="*/ 885466 w 5448300"/>
                  <a:gd name="connsiteY3" fmla="*/ 1784350 h 3568700"/>
                  <a:gd name="connsiteX4" fmla="*/ 0 w 5448300"/>
                  <a:gd name="connsiteY4" fmla="*/ 3568700 h 3568700"/>
                  <a:gd name="connsiteX5" fmla="*/ 1770932 w 5448300"/>
                  <a:gd name="connsiteY5" fmla="*/ 3568700 h 3568700"/>
                  <a:gd name="connsiteX6" fmla="*/ 3677368 w 5448300"/>
                  <a:gd name="connsiteY6" fmla="*/ 3568700 h 3568700"/>
                  <a:gd name="connsiteX7" fmla="*/ 4562834 w 5448300"/>
                  <a:gd name="connsiteY7" fmla="*/ 1784350 h 3568700"/>
                  <a:gd name="connsiteX8" fmla="*/ 5448300 w 5448300"/>
                  <a:gd name="connsiteY8" fmla="*/ 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300" h="3568700">
                    <a:moveTo>
                      <a:pt x="5448300" y="0"/>
                    </a:moveTo>
                    <a:lnTo>
                      <a:pt x="3677368" y="0"/>
                    </a:lnTo>
                    <a:lnTo>
                      <a:pt x="1770932" y="0"/>
                    </a:lnTo>
                    <a:lnTo>
                      <a:pt x="885466" y="1784350"/>
                    </a:lnTo>
                    <a:lnTo>
                      <a:pt x="0" y="3568700"/>
                    </a:lnTo>
                    <a:lnTo>
                      <a:pt x="1770932" y="3568700"/>
                    </a:lnTo>
                    <a:lnTo>
                      <a:pt x="3677368" y="3568700"/>
                    </a:lnTo>
                    <a:lnTo>
                      <a:pt x="4562834" y="1784350"/>
                    </a:lnTo>
                    <a:lnTo>
                      <a:pt x="5448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6" name="Trapezoid 15">
                <a:extLst>
                  <a:ext uri="{FF2B5EF4-FFF2-40B4-BE49-F238E27FC236}">
                    <a16:creationId xmlns:a16="http://schemas.microsoft.com/office/drawing/2014/main" id="{ADA0C0F5-D59C-496A-B76E-32AADA62ADFA}"/>
                  </a:ext>
                </a:extLst>
              </p:cNvPr>
              <p:cNvSpPr/>
              <p:nvPr/>
            </p:nvSpPr>
            <p:spPr>
              <a:xfrm>
                <a:off x="437356" y="0"/>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7" name="Trapezoid 16">
                <a:extLst>
                  <a:ext uri="{FF2B5EF4-FFF2-40B4-BE49-F238E27FC236}">
                    <a16:creationId xmlns:a16="http://schemas.microsoft.com/office/drawing/2014/main" id="{0BF08233-5AAD-4072-8141-EE3ACDB8EA69}"/>
                  </a:ext>
                </a:extLst>
              </p:cNvPr>
              <p:cNvSpPr/>
              <p:nvPr/>
            </p:nvSpPr>
            <p:spPr>
              <a:xfrm flipV="1">
                <a:off x="437356" y="5117087"/>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grpSp>
      <p:sp>
        <p:nvSpPr>
          <p:cNvPr id="25" name="TextBox 37">
            <a:extLst>
              <a:ext uri="{FF2B5EF4-FFF2-40B4-BE49-F238E27FC236}">
                <a16:creationId xmlns:a16="http://schemas.microsoft.com/office/drawing/2014/main" id="{2C201892-56AB-43B2-9CB4-00FA0D9971AB}"/>
              </a:ext>
            </a:extLst>
          </p:cNvPr>
          <p:cNvSpPr txBox="1">
            <a:spLocks noChangeArrowheads="1"/>
          </p:cNvSpPr>
          <p:nvPr userDrawn="1"/>
        </p:nvSpPr>
        <p:spPr bwMode="auto">
          <a:xfrm>
            <a:off x="252413" y="65690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p>
        </p:txBody>
      </p:sp>
      <p:sp>
        <p:nvSpPr>
          <p:cNvPr id="15" name="Picture Placeholder 14"/>
          <p:cNvSpPr>
            <a:spLocks noGrp="1"/>
          </p:cNvSpPr>
          <p:nvPr>
            <p:ph type="pic" sz="quarter" idx="14"/>
          </p:nvPr>
        </p:nvSpPr>
        <p:spPr>
          <a:xfrm>
            <a:off x="739562" y="1605281"/>
            <a:ext cx="5280239" cy="3658920"/>
          </a:xfrm>
          <a:custGeom>
            <a:avLst/>
            <a:gdLst>
              <a:gd name="connsiteX0" fmla="*/ 0 w 5448300"/>
              <a:gd name="connsiteY0" fmla="*/ 0 h 3568700"/>
              <a:gd name="connsiteX1" fmla="*/ 5448300 w 5448300"/>
              <a:gd name="connsiteY1" fmla="*/ 0 h 3568700"/>
              <a:gd name="connsiteX2" fmla="*/ 5448300 w 5448300"/>
              <a:gd name="connsiteY2" fmla="*/ 2283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0" y="0"/>
                </a:moveTo>
                <a:lnTo>
                  <a:pt x="5448300" y="0"/>
                </a:lnTo>
                <a:lnTo>
                  <a:pt x="5448300" y="2283"/>
                </a:lnTo>
                <a:lnTo>
                  <a:pt x="4535070" y="1784350"/>
                </a:lnTo>
                <a:lnTo>
                  <a:pt x="5448300" y="3566417"/>
                </a:lnTo>
                <a:lnTo>
                  <a:pt x="5448300" y="3568700"/>
                </a:lnTo>
                <a:lnTo>
                  <a:pt x="0" y="3568700"/>
                </a:lnTo>
                <a:lnTo>
                  <a:pt x="0" y="3566417"/>
                </a:lnTo>
                <a:lnTo>
                  <a:pt x="913230" y="1784350"/>
                </a:lnTo>
                <a:lnTo>
                  <a:pt x="0" y="2283"/>
                </a:lnTo>
                <a:close/>
              </a:path>
            </a:pathLst>
          </a:custGeom>
          <a:solidFill>
            <a:schemeClr val="bg1">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351">
                <a:solidFill>
                  <a:schemeClr val="lt1"/>
                </a:solidFill>
                <a:latin typeface="+mn-lt"/>
                <a:ea typeface="+mn-ea"/>
                <a:cs typeface="+mn-cs"/>
              </a:defRPr>
            </a:lvl1pPr>
          </a:lstStyle>
          <a:p>
            <a:pPr lvl="0"/>
            <a:endParaRPr lang="en-US" noProof="0"/>
          </a:p>
        </p:txBody>
      </p:sp>
      <p:sp>
        <p:nvSpPr>
          <p:cNvPr id="6" name="Picture Placeholder 5"/>
          <p:cNvSpPr>
            <a:spLocks noGrp="1"/>
          </p:cNvSpPr>
          <p:nvPr>
            <p:ph type="pic" sz="quarter" idx="15"/>
          </p:nvPr>
        </p:nvSpPr>
        <p:spPr>
          <a:xfrm>
            <a:off x="739562" y="0"/>
            <a:ext cx="5280239" cy="1604384"/>
          </a:xfrm>
          <a:prstGeom prst="trapezoid">
            <a:avLst>
              <a:gd name="adj" fmla="val 66954"/>
            </a:avLst>
          </a:prstGeom>
          <a:solidFill>
            <a:schemeClr val="bg1">
              <a:lumMod val="85000"/>
            </a:schemeClr>
          </a:solidFill>
        </p:spPr>
        <p:txBody>
          <a:bodyPr rtlCol="0">
            <a:normAutofit/>
          </a:bodyPr>
          <a:lstStyle/>
          <a:p>
            <a:pPr lvl="0"/>
            <a:endParaRPr lang="en-US" noProof="0"/>
          </a:p>
        </p:txBody>
      </p:sp>
      <p:sp>
        <p:nvSpPr>
          <p:cNvPr id="35" name="Picture Placeholder 34"/>
          <p:cNvSpPr>
            <a:spLocks noGrp="1"/>
          </p:cNvSpPr>
          <p:nvPr>
            <p:ph type="pic" sz="quarter" idx="16"/>
          </p:nvPr>
        </p:nvSpPr>
        <p:spPr>
          <a:xfrm>
            <a:off x="739562" y="5271486"/>
            <a:ext cx="5280239" cy="1607429"/>
          </a:xfrm>
          <a:custGeom>
            <a:avLst/>
            <a:gdLst>
              <a:gd name="connsiteX0" fmla="*/ 0 w 5280238"/>
              <a:gd name="connsiteY0" fmla="*/ 0 h 1607429"/>
              <a:gd name="connsiteX1" fmla="*/ 5280238 w 5280238"/>
              <a:gd name="connsiteY1" fmla="*/ 0 h 1607429"/>
              <a:gd name="connsiteX2" fmla="*/ 4206079 w 5280238"/>
              <a:gd name="connsiteY2" fmla="*/ 1590718 h 1607429"/>
              <a:gd name="connsiteX3" fmla="*/ 4193758 w 5280238"/>
              <a:gd name="connsiteY3" fmla="*/ 1607429 h 1607429"/>
              <a:gd name="connsiteX4" fmla="*/ 1073481 w 5280238"/>
              <a:gd name="connsiteY4" fmla="*/ 1607429 h 1607429"/>
              <a:gd name="connsiteX5" fmla="*/ 1035920 w 5280238"/>
              <a:gd name="connsiteY5" fmla="*/ 1553302 h 1607429"/>
              <a:gd name="connsiteX6" fmla="*/ 0 w 5280238"/>
              <a:gd name="connsiteY6" fmla="*/ 0 h 16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0238" h="1607429">
                <a:moveTo>
                  <a:pt x="0" y="0"/>
                </a:moveTo>
                <a:lnTo>
                  <a:pt x="5280238" y="0"/>
                </a:lnTo>
                <a:cubicBezTo>
                  <a:pt x="4955198" y="479058"/>
                  <a:pt x="4366058" y="1367568"/>
                  <a:pt x="4206079" y="1590718"/>
                </a:cubicBezTo>
                <a:lnTo>
                  <a:pt x="4193758" y="1607429"/>
                </a:lnTo>
                <a:lnTo>
                  <a:pt x="1073481" y="1607429"/>
                </a:lnTo>
                <a:lnTo>
                  <a:pt x="1035920" y="1553302"/>
                </a:lnTo>
                <a:cubicBezTo>
                  <a:pt x="835557" y="1261430"/>
                  <a:pt x="301824" y="449999"/>
                  <a:pt x="0" y="0"/>
                </a:cubicBezTo>
                <a:close/>
              </a:path>
            </a:pathLst>
          </a:custGeom>
          <a:solidFill>
            <a:schemeClr val="bg1">
              <a:lumMod val="65000"/>
            </a:schemeClr>
          </a:solidFill>
          <a:ln>
            <a:noFill/>
          </a:ln>
        </p:spPr>
        <p:txBody>
          <a:bodyPr rtlCol="0">
            <a:noAutofit/>
          </a:bodyPr>
          <a:lstStyle/>
          <a:p>
            <a:pPr lvl="0"/>
            <a:endParaRPr lang="en-US" noProof="0" dirty="0"/>
          </a:p>
        </p:txBody>
      </p:sp>
      <p:sp>
        <p:nvSpPr>
          <p:cNvPr id="26" name="Date Placeholder 1">
            <a:extLst>
              <a:ext uri="{FF2B5EF4-FFF2-40B4-BE49-F238E27FC236}">
                <a16:creationId xmlns:a16="http://schemas.microsoft.com/office/drawing/2014/main" id="{1CD82816-2F5C-4896-9E7F-31B77567BC91}"/>
              </a:ext>
            </a:extLst>
          </p:cNvPr>
          <p:cNvSpPr>
            <a:spLocks noGrp="1"/>
          </p:cNvSpPr>
          <p:nvPr>
            <p:ph type="dt" sz="half" idx="17"/>
          </p:nvPr>
        </p:nvSpPr>
        <p:spPr/>
        <p:txBody>
          <a:bodyPr/>
          <a:lstStyle>
            <a:lvl1pPr>
              <a:defRPr/>
            </a:lvl1pPr>
          </a:lstStyle>
          <a:p>
            <a:pPr>
              <a:defRPr/>
            </a:pPr>
            <a:fld id="{1AFF049B-1CAD-4412-9989-0C27CFD95CFF}" type="datetime1">
              <a:rPr lang="en-US"/>
              <a:pPr>
                <a:defRPr/>
              </a:pPr>
              <a:t>6/25/2018</a:t>
            </a:fld>
            <a:endParaRPr lang="en-US" dirty="0"/>
          </a:p>
        </p:txBody>
      </p:sp>
      <p:sp>
        <p:nvSpPr>
          <p:cNvPr id="27" name="Footer Placeholder 2">
            <a:extLst>
              <a:ext uri="{FF2B5EF4-FFF2-40B4-BE49-F238E27FC236}">
                <a16:creationId xmlns:a16="http://schemas.microsoft.com/office/drawing/2014/main" id="{8416E902-2726-4B67-B002-45DF440C0FFF}"/>
              </a:ext>
            </a:extLst>
          </p:cNvPr>
          <p:cNvSpPr>
            <a:spLocks noGrp="1"/>
          </p:cNvSpPr>
          <p:nvPr>
            <p:ph type="ftr" sz="quarter" idx="18"/>
          </p:nvPr>
        </p:nvSpPr>
        <p:spPr/>
        <p:txBody>
          <a:bodyPr/>
          <a:lstStyle>
            <a:lvl1pPr>
              <a:defRPr/>
            </a:lvl1pPr>
          </a:lstStyle>
          <a:p>
            <a:pPr>
              <a:defRPr/>
            </a:pPr>
            <a:endParaRPr lang="en-US"/>
          </a:p>
        </p:txBody>
      </p:sp>
      <p:sp>
        <p:nvSpPr>
          <p:cNvPr id="28" name="Slide Number Placeholder 3">
            <a:extLst>
              <a:ext uri="{FF2B5EF4-FFF2-40B4-BE49-F238E27FC236}">
                <a16:creationId xmlns:a16="http://schemas.microsoft.com/office/drawing/2014/main" id="{9C1B59F2-7531-45C3-905A-47CD7C4F7E7E}"/>
              </a:ext>
            </a:extLst>
          </p:cNvPr>
          <p:cNvSpPr>
            <a:spLocks noGrp="1"/>
          </p:cNvSpPr>
          <p:nvPr>
            <p:ph type="sldNum" sz="quarter" idx="19"/>
          </p:nvPr>
        </p:nvSpPr>
        <p:spPr/>
        <p:txBody>
          <a:bodyPr/>
          <a:lstStyle>
            <a:lvl1pPr defTabSz="914377">
              <a:lnSpc>
                <a:spcPct val="100000"/>
              </a:lnSpc>
              <a:spcBef>
                <a:spcPts val="0"/>
              </a:spcBef>
              <a:defRPr/>
            </a:lvl1pPr>
          </a:lstStyle>
          <a:p>
            <a:pPr>
              <a:defRPr/>
            </a:pPr>
            <a:fld id="{70E21F6C-D815-4827-B780-646FF10AC0F8}" type="slidenum">
              <a:rPr/>
              <a:pPr>
                <a:defRPr/>
              </a:pPr>
              <a:t>‹#›</a:t>
            </a:fld>
            <a:endParaRPr dirty="0"/>
          </a:p>
        </p:txBody>
      </p:sp>
    </p:spTree>
    <p:extLst>
      <p:ext uri="{BB962C8B-B14F-4D97-AF65-F5344CB8AC3E}">
        <p14:creationId xmlns:p14="http://schemas.microsoft.com/office/powerpoint/2010/main" val="3555247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C65B5B4B-0342-4075-A8CF-186B69116A87}"/>
              </a:ext>
            </a:extLst>
          </p:cNvPr>
          <p:cNvGrpSpPr>
            <a:grpSpLocks/>
          </p:cNvGrpSpPr>
          <p:nvPr userDrawn="1"/>
        </p:nvGrpSpPr>
        <p:grpSpPr bwMode="auto">
          <a:xfrm>
            <a:off x="4762500" y="1666875"/>
            <a:ext cx="6807200" cy="3136900"/>
            <a:chOff x="300079" y="3231488"/>
            <a:chExt cx="6095217" cy="2808532"/>
          </a:xfrm>
        </p:grpSpPr>
        <p:grpSp>
          <p:nvGrpSpPr>
            <p:cNvPr id="6" name="Group 17">
              <a:extLst>
                <a:ext uri="{FF2B5EF4-FFF2-40B4-BE49-F238E27FC236}">
                  <a16:creationId xmlns:a16="http://schemas.microsoft.com/office/drawing/2014/main" id="{2EE96A34-74D4-4AEE-A5AC-DBEE6D4F5980}"/>
                </a:ext>
              </a:extLst>
            </p:cNvPr>
            <p:cNvGrpSpPr>
              <a:grpSpLocks/>
            </p:cNvGrpSpPr>
            <p:nvPr/>
          </p:nvGrpSpPr>
          <p:grpSpPr bwMode="auto">
            <a:xfrm>
              <a:off x="300079" y="3231488"/>
              <a:ext cx="6095217" cy="2808532"/>
              <a:chOff x="300079" y="3231488"/>
              <a:chExt cx="6095217" cy="2808532"/>
            </a:xfrm>
          </p:grpSpPr>
          <p:sp>
            <p:nvSpPr>
              <p:cNvPr id="8" name="Rectangle 544">
                <a:extLst>
                  <a:ext uri="{FF2B5EF4-FFF2-40B4-BE49-F238E27FC236}">
                    <a16:creationId xmlns:a16="http://schemas.microsoft.com/office/drawing/2014/main" id="{8137B555-ED93-445D-B4EE-0C146F5C8EA8}"/>
                  </a:ext>
                </a:extLst>
              </p:cNvPr>
              <p:cNvSpPr/>
              <p:nvPr userDrawn="1"/>
            </p:nvSpPr>
            <p:spPr>
              <a:xfrm rot="21242220">
                <a:off x="300079" y="3659306"/>
                <a:ext cx="3199705" cy="2281221"/>
              </a:xfrm>
              <a:custGeom>
                <a:avLst/>
                <a:gdLst>
                  <a:gd name="connsiteX0" fmla="*/ 0 w 1869996"/>
                  <a:gd name="connsiteY0" fmla="*/ 0 h 1295526"/>
                  <a:gd name="connsiteX1" fmla="*/ 1869996 w 1869996"/>
                  <a:gd name="connsiteY1" fmla="*/ 0 h 1295526"/>
                  <a:gd name="connsiteX2" fmla="*/ 1869996 w 1869996"/>
                  <a:gd name="connsiteY2" fmla="*/ 1295526 h 1295526"/>
                  <a:gd name="connsiteX3" fmla="*/ 0 w 1869996"/>
                  <a:gd name="connsiteY3" fmla="*/ 1295526 h 1295526"/>
                  <a:gd name="connsiteX4" fmla="*/ 0 w 1869996"/>
                  <a:gd name="connsiteY4" fmla="*/ 0 h 1295526"/>
                  <a:gd name="connsiteX0" fmla="*/ 0 w 1925181"/>
                  <a:gd name="connsiteY0" fmla="*/ 0 h 1311685"/>
                  <a:gd name="connsiteX1" fmla="*/ 1869996 w 1925181"/>
                  <a:gd name="connsiteY1" fmla="*/ 0 h 1311685"/>
                  <a:gd name="connsiteX2" fmla="*/ 1925181 w 1925181"/>
                  <a:gd name="connsiteY2" fmla="*/ 1311685 h 1311685"/>
                  <a:gd name="connsiteX3" fmla="*/ 0 w 1925181"/>
                  <a:gd name="connsiteY3" fmla="*/ 1295526 h 1311685"/>
                  <a:gd name="connsiteX4" fmla="*/ 0 w 1925181"/>
                  <a:gd name="connsiteY4" fmla="*/ 0 h 1311685"/>
                  <a:gd name="connsiteX0" fmla="*/ 0 w 1925181"/>
                  <a:gd name="connsiteY0" fmla="*/ 0 h 1360215"/>
                  <a:gd name="connsiteX1" fmla="*/ 1869996 w 1925181"/>
                  <a:gd name="connsiteY1" fmla="*/ 0 h 1360215"/>
                  <a:gd name="connsiteX2" fmla="*/ 1925181 w 1925181"/>
                  <a:gd name="connsiteY2" fmla="*/ 1311685 h 1360215"/>
                  <a:gd name="connsiteX3" fmla="*/ 111120 w 1925181"/>
                  <a:gd name="connsiteY3" fmla="*/ 1360215 h 1360215"/>
                  <a:gd name="connsiteX4" fmla="*/ 0 w 1925181"/>
                  <a:gd name="connsiteY4" fmla="*/ 0 h 1360215"/>
                  <a:gd name="connsiteX0" fmla="*/ 0 w 1921529"/>
                  <a:gd name="connsiteY0" fmla="*/ 0 h 1369071"/>
                  <a:gd name="connsiteX1" fmla="*/ 1869996 w 1921529"/>
                  <a:gd name="connsiteY1" fmla="*/ 0 h 1369071"/>
                  <a:gd name="connsiteX2" fmla="*/ 1921529 w 1921529"/>
                  <a:gd name="connsiteY2" fmla="*/ 1369071 h 1369071"/>
                  <a:gd name="connsiteX3" fmla="*/ 111120 w 1921529"/>
                  <a:gd name="connsiteY3" fmla="*/ 1360215 h 1369071"/>
                  <a:gd name="connsiteX4" fmla="*/ 0 w 1921529"/>
                  <a:gd name="connsiteY4" fmla="*/ 0 h 1369071"/>
                  <a:gd name="connsiteX0" fmla="*/ 0 w 1921529"/>
                  <a:gd name="connsiteY0" fmla="*/ 0 h 1369071"/>
                  <a:gd name="connsiteX1" fmla="*/ 1814383 w 1921529"/>
                  <a:gd name="connsiteY1" fmla="*/ 52131 h 1369071"/>
                  <a:gd name="connsiteX2" fmla="*/ 1921529 w 1921529"/>
                  <a:gd name="connsiteY2" fmla="*/ 1369071 h 1369071"/>
                  <a:gd name="connsiteX3" fmla="*/ 111120 w 1921529"/>
                  <a:gd name="connsiteY3" fmla="*/ 1360215 h 1369071"/>
                  <a:gd name="connsiteX4" fmla="*/ 0 w 1921529"/>
                  <a:gd name="connsiteY4" fmla="*/ 0 h 136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529" h="1369071">
                    <a:moveTo>
                      <a:pt x="0" y="0"/>
                    </a:moveTo>
                    <a:lnTo>
                      <a:pt x="1814383" y="52131"/>
                    </a:lnTo>
                    <a:lnTo>
                      <a:pt x="1921529" y="1369071"/>
                    </a:lnTo>
                    <a:lnTo>
                      <a:pt x="111120" y="1360215"/>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id-ID" sz="1351"/>
              </a:p>
            </p:txBody>
          </p:sp>
          <p:sp>
            <p:nvSpPr>
              <p:cNvPr id="9" name="Rectangle 544">
                <a:extLst>
                  <a:ext uri="{FF2B5EF4-FFF2-40B4-BE49-F238E27FC236}">
                    <a16:creationId xmlns:a16="http://schemas.microsoft.com/office/drawing/2014/main" id="{85E39264-3A67-4C25-A45C-3E25D93FEB6E}"/>
                  </a:ext>
                </a:extLst>
              </p:cNvPr>
              <p:cNvSpPr/>
              <p:nvPr userDrawn="1"/>
            </p:nvSpPr>
            <p:spPr>
              <a:xfrm rot="21001137">
                <a:off x="3195592" y="3271285"/>
                <a:ext cx="3199704" cy="2281222"/>
              </a:xfrm>
              <a:custGeom>
                <a:avLst/>
                <a:gdLst>
                  <a:gd name="connsiteX0" fmla="*/ 0 w 1869996"/>
                  <a:gd name="connsiteY0" fmla="*/ 0 h 1295526"/>
                  <a:gd name="connsiteX1" fmla="*/ 1869996 w 1869996"/>
                  <a:gd name="connsiteY1" fmla="*/ 0 h 1295526"/>
                  <a:gd name="connsiteX2" fmla="*/ 1869996 w 1869996"/>
                  <a:gd name="connsiteY2" fmla="*/ 1295526 h 1295526"/>
                  <a:gd name="connsiteX3" fmla="*/ 0 w 1869996"/>
                  <a:gd name="connsiteY3" fmla="*/ 1295526 h 1295526"/>
                  <a:gd name="connsiteX4" fmla="*/ 0 w 1869996"/>
                  <a:gd name="connsiteY4" fmla="*/ 0 h 1295526"/>
                  <a:gd name="connsiteX0" fmla="*/ 0 w 1925181"/>
                  <a:gd name="connsiteY0" fmla="*/ 0 h 1311685"/>
                  <a:gd name="connsiteX1" fmla="*/ 1869996 w 1925181"/>
                  <a:gd name="connsiteY1" fmla="*/ 0 h 1311685"/>
                  <a:gd name="connsiteX2" fmla="*/ 1925181 w 1925181"/>
                  <a:gd name="connsiteY2" fmla="*/ 1311685 h 1311685"/>
                  <a:gd name="connsiteX3" fmla="*/ 0 w 1925181"/>
                  <a:gd name="connsiteY3" fmla="*/ 1295526 h 1311685"/>
                  <a:gd name="connsiteX4" fmla="*/ 0 w 1925181"/>
                  <a:gd name="connsiteY4" fmla="*/ 0 h 1311685"/>
                  <a:gd name="connsiteX0" fmla="*/ 0 w 1925181"/>
                  <a:gd name="connsiteY0" fmla="*/ 0 h 1360215"/>
                  <a:gd name="connsiteX1" fmla="*/ 1869996 w 1925181"/>
                  <a:gd name="connsiteY1" fmla="*/ 0 h 1360215"/>
                  <a:gd name="connsiteX2" fmla="*/ 1925181 w 1925181"/>
                  <a:gd name="connsiteY2" fmla="*/ 1311685 h 1360215"/>
                  <a:gd name="connsiteX3" fmla="*/ 111120 w 1925181"/>
                  <a:gd name="connsiteY3" fmla="*/ 1360215 h 1360215"/>
                  <a:gd name="connsiteX4" fmla="*/ 0 w 1925181"/>
                  <a:gd name="connsiteY4" fmla="*/ 0 h 1360215"/>
                  <a:gd name="connsiteX0" fmla="*/ 0 w 1921529"/>
                  <a:gd name="connsiteY0" fmla="*/ 0 h 1369071"/>
                  <a:gd name="connsiteX1" fmla="*/ 1869996 w 1921529"/>
                  <a:gd name="connsiteY1" fmla="*/ 0 h 1369071"/>
                  <a:gd name="connsiteX2" fmla="*/ 1921529 w 1921529"/>
                  <a:gd name="connsiteY2" fmla="*/ 1369071 h 1369071"/>
                  <a:gd name="connsiteX3" fmla="*/ 111120 w 1921529"/>
                  <a:gd name="connsiteY3" fmla="*/ 1360215 h 1369071"/>
                  <a:gd name="connsiteX4" fmla="*/ 0 w 1921529"/>
                  <a:gd name="connsiteY4" fmla="*/ 0 h 1369071"/>
                  <a:gd name="connsiteX0" fmla="*/ 0 w 1921529"/>
                  <a:gd name="connsiteY0" fmla="*/ 0 h 1369071"/>
                  <a:gd name="connsiteX1" fmla="*/ 1814383 w 1921529"/>
                  <a:gd name="connsiteY1" fmla="*/ 52131 h 1369071"/>
                  <a:gd name="connsiteX2" fmla="*/ 1921529 w 1921529"/>
                  <a:gd name="connsiteY2" fmla="*/ 1369071 h 1369071"/>
                  <a:gd name="connsiteX3" fmla="*/ 111120 w 1921529"/>
                  <a:gd name="connsiteY3" fmla="*/ 1360215 h 1369071"/>
                  <a:gd name="connsiteX4" fmla="*/ 0 w 1921529"/>
                  <a:gd name="connsiteY4" fmla="*/ 0 h 136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529" h="1369071">
                    <a:moveTo>
                      <a:pt x="0" y="0"/>
                    </a:moveTo>
                    <a:lnTo>
                      <a:pt x="1814383" y="52131"/>
                    </a:lnTo>
                    <a:lnTo>
                      <a:pt x="1921529" y="1369071"/>
                    </a:lnTo>
                    <a:lnTo>
                      <a:pt x="111120" y="1360215"/>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id-ID" sz="1351"/>
              </a:p>
            </p:txBody>
          </p:sp>
          <p:sp>
            <p:nvSpPr>
              <p:cNvPr id="10" name="Rectangle 544">
                <a:extLst>
                  <a:ext uri="{FF2B5EF4-FFF2-40B4-BE49-F238E27FC236}">
                    <a16:creationId xmlns:a16="http://schemas.microsoft.com/office/drawing/2014/main" id="{9758314A-F064-4680-8AD7-3BEF001BB14A}"/>
                  </a:ext>
                </a:extLst>
              </p:cNvPr>
              <p:cNvSpPr/>
              <p:nvPr/>
            </p:nvSpPr>
            <p:spPr>
              <a:xfrm rot="21001137">
                <a:off x="3012223" y="3231488"/>
                <a:ext cx="3149954" cy="2281222"/>
              </a:xfrm>
              <a:custGeom>
                <a:avLst/>
                <a:gdLst>
                  <a:gd name="connsiteX0" fmla="*/ 0 w 1869996"/>
                  <a:gd name="connsiteY0" fmla="*/ 0 h 1295526"/>
                  <a:gd name="connsiteX1" fmla="*/ 1869996 w 1869996"/>
                  <a:gd name="connsiteY1" fmla="*/ 0 h 1295526"/>
                  <a:gd name="connsiteX2" fmla="*/ 1869996 w 1869996"/>
                  <a:gd name="connsiteY2" fmla="*/ 1295526 h 1295526"/>
                  <a:gd name="connsiteX3" fmla="*/ 0 w 1869996"/>
                  <a:gd name="connsiteY3" fmla="*/ 1295526 h 1295526"/>
                  <a:gd name="connsiteX4" fmla="*/ 0 w 1869996"/>
                  <a:gd name="connsiteY4" fmla="*/ 0 h 1295526"/>
                  <a:gd name="connsiteX0" fmla="*/ 0 w 1925181"/>
                  <a:gd name="connsiteY0" fmla="*/ 0 h 1311685"/>
                  <a:gd name="connsiteX1" fmla="*/ 1869996 w 1925181"/>
                  <a:gd name="connsiteY1" fmla="*/ 0 h 1311685"/>
                  <a:gd name="connsiteX2" fmla="*/ 1925181 w 1925181"/>
                  <a:gd name="connsiteY2" fmla="*/ 1311685 h 1311685"/>
                  <a:gd name="connsiteX3" fmla="*/ 0 w 1925181"/>
                  <a:gd name="connsiteY3" fmla="*/ 1295526 h 1311685"/>
                  <a:gd name="connsiteX4" fmla="*/ 0 w 1925181"/>
                  <a:gd name="connsiteY4" fmla="*/ 0 h 1311685"/>
                  <a:gd name="connsiteX0" fmla="*/ 0 w 1925181"/>
                  <a:gd name="connsiteY0" fmla="*/ 0 h 1360215"/>
                  <a:gd name="connsiteX1" fmla="*/ 1869996 w 1925181"/>
                  <a:gd name="connsiteY1" fmla="*/ 0 h 1360215"/>
                  <a:gd name="connsiteX2" fmla="*/ 1925181 w 1925181"/>
                  <a:gd name="connsiteY2" fmla="*/ 1311685 h 1360215"/>
                  <a:gd name="connsiteX3" fmla="*/ 111120 w 1925181"/>
                  <a:gd name="connsiteY3" fmla="*/ 1360215 h 1360215"/>
                  <a:gd name="connsiteX4" fmla="*/ 0 w 1925181"/>
                  <a:gd name="connsiteY4" fmla="*/ 0 h 1360215"/>
                  <a:gd name="connsiteX0" fmla="*/ 0 w 1921529"/>
                  <a:gd name="connsiteY0" fmla="*/ 0 h 1369071"/>
                  <a:gd name="connsiteX1" fmla="*/ 1869996 w 1921529"/>
                  <a:gd name="connsiteY1" fmla="*/ 0 h 1369071"/>
                  <a:gd name="connsiteX2" fmla="*/ 1921529 w 1921529"/>
                  <a:gd name="connsiteY2" fmla="*/ 1369071 h 1369071"/>
                  <a:gd name="connsiteX3" fmla="*/ 111120 w 1921529"/>
                  <a:gd name="connsiteY3" fmla="*/ 1360215 h 1369071"/>
                  <a:gd name="connsiteX4" fmla="*/ 0 w 1921529"/>
                  <a:gd name="connsiteY4" fmla="*/ 0 h 1369071"/>
                  <a:gd name="connsiteX0" fmla="*/ 0 w 1921529"/>
                  <a:gd name="connsiteY0" fmla="*/ 0 h 1369071"/>
                  <a:gd name="connsiteX1" fmla="*/ 1814383 w 1921529"/>
                  <a:gd name="connsiteY1" fmla="*/ 52131 h 1369071"/>
                  <a:gd name="connsiteX2" fmla="*/ 1921529 w 1921529"/>
                  <a:gd name="connsiteY2" fmla="*/ 1369071 h 1369071"/>
                  <a:gd name="connsiteX3" fmla="*/ 111120 w 1921529"/>
                  <a:gd name="connsiteY3" fmla="*/ 1360215 h 1369071"/>
                  <a:gd name="connsiteX4" fmla="*/ 0 w 1921529"/>
                  <a:gd name="connsiteY4" fmla="*/ 0 h 136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529" h="1369071">
                    <a:moveTo>
                      <a:pt x="0" y="0"/>
                    </a:moveTo>
                    <a:lnTo>
                      <a:pt x="1814383" y="52131"/>
                    </a:lnTo>
                    <a:lnTo>
                      <a:pt x="1921529" y="1369071"/>
                    </a:lnTo>
                    <a:lnTo>
                      <a:pt x="111120" y="1360215"/>
                    </a:lnTo>
                    <a:lnTo>
                      <a:pt x="0" y="0"/>
                    </a:lnTo>
                    <a:close/>
                  </a:path>
                </a:pathLst>
              </a:custGeom>
              <a:pattFill prst="ltUpDiag">
                <a:fgClr>
                  <a:schemeClr val="accent1">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id-ID" sz="1351"/>
              </a:p>
            </p:txBody>
          </p:sp>
          <p:sp>
            <p:nvSpPr>
              <p:cNvPr id="11" name="Rectangle 16">
                <a:extLst>
                  <a:ext uri="{FF2B5EF4-FFF2-40B4-BE49-F238E27FC236}">
                    <a16:creationId xmlns:a16="http://schemas.microsoft.com/office/drawing/2014/main" id="{7FC6D567-B923-435F-8C94-5814EA4F93D5}"/>
                  </a:ext>
                </a:extLst>
              </p:cNvPr>
              <p:cNvSpPr/>
              <p:nvPr/>
            </p:nvSpPr>
            <p:spPr>
              <a:xfrm>
                <a:off x="432275" y="3545601"/>
                <a:ext cx="2986485" cy="2494419"/>
              </a:xfrm>
              <a:custGeom>
                <a:avLst/>
                <a:gdLst>
                  <a:gd name="connsiteX0" fmla="*/ 0 w 2152912"/>
                  <a:gd name="connsiteY0" fmla="*/ 0 h 1946614"/>
                  <a:gd name="connsiteX1" fmla="*/ 2152912 w 2152912"/>
                  <a:gd name="connsiteY1" fmla="*/ 0 h 1946614"/>
                  <a:gd name="connsiteX2" fmla="*/ 2152912 w 2152912"/>
                  <a:gd name="connsiteY2" fmla="*/ 1946614 h 1946614"/>
                  <a:gd name="connsiteX3" fmla="*/ 0 w 2152912"/>
                  <a:gd name="connsiteY3" fmla="*/ 1946614 h 1946614"/>
                  <a:gd name="connsiteX4" fmla="*/ 0 w 2152912"/>
                  <a:gd name="connsiteY4" fmla="*/ 0 h 1946614"/>
                  <a:gd name="connsiteX0" fmla="*/ 0 w 2152912"/>
                  <a:gd name="connsiteY0" fmla="*/ 0 h 1946614"/>
                  <a:gd name="connsiteX1" fmla="*/ 1886212 w 2152912"/>
                  <a:gd name="connsiteY1" fmla="*/ 203200 h 1946614"/>
                  <a:gd name="connsiteX2" fmla="*/ 2152912 w 2152912"/>
                  <a:gd name="connsiteY2" fmla="*/ 1946614 h 1946614"/>
                  <a:gd name="connsiteX3" fmla="*/ 0 w 2152912"/>
                  <a:gd name="connsiteY3" fmla="*/ 1946614 h 1946614"/>
                  <a:gd name="connsiteX4" fmla="*/ 0 w 2152912"/>
                  <a:gd name="connsiteY4" fmla="*/ 0 h 1946614"/>
                  <a:gd name="connsiteX0" fmla="*/ 0 w 2305312"/>
                  <a:gd name="connsiteY0" fmla="*/ 114300 h 1743414"/>
                  <a:gd name="connsiteX1" fmla="*/ 2038612 w 2305312"/>
                  <a:gd name="connsiteY1" fmla="*/ 0 h 1743414"/>
                  <a:gd name="connsiteX2" fmla="*/ 2305312 w 2305312"/>
                  <a:gd name="connsiteY2" fmla="*/ 1743414 h 1743414"/>
                  <a:gd name="connsiteX3" fmla="*/ 152400 w 2305312"/>
                  <a:gd name="connsiteY3" fmla="*/ 1743414 h 1743414"/>
                  <a:gd name="connsiteX4" fmla="*/ 0 w 2305312"/>
                  <a:gd name="connsiteY4" fmla="*/ 114300 h 1743414"/>
                  <a:gd name="connsiteX0" fmla="*/ 0 w 2305312"/>
                  <a:gd name="connsiteY0" fmla="*/ 114300 h 1959314"/>
                  <a:gd name="connsiteX1" fmla="*/ 2038612 w 2305312"/>
                  <a:gd name="connsiteY1" fmla="*/ 0 h 1959314"/>
                  <a:gd name="connsiteX2" fmla="*/ 2305312 w 2305312"/>
                  <a:gd name="connsiteY2" fmla="*/ 1743414 h 1959314"/>
                  <a:gd name="connsiteX3" fmla="*/ 139700 w 2305312"/>
                  <a:gd name="connsiteY3" fmla="*/ 1959314 h 1959314"/>
                  <a:gd name="connsiteX4" fmla="*/ 0 w 2305312"/>
                  <a:gd name="connsiteY4" fmla="*/ 114300 h 1959314"/>
                  <a:gd name="connsiteX0" fmla="*/ 0 w 2203712"/>
                  <a:gd name="connsiteY0" fmla="*/ 114300 h 1959314"/>
                  <a:gd name="connsiteX1" fmla="*/ 2038612 w 2203712"/>
                  <a:gd name="connsiteY1" fmla="*/ 0 h 1959314"/>
                  <a:gd name="connsiteX2" fmla="*/ 2203712 w 2203712"/>
                  <a:gd name="connsiteY2" fmla="*/ 1718014 h 1959314"/>
                  <a:gd name="connsiteX3" fmla="*/ 139700 w 2203712"/>
                  <a:gd name="connsiteY3" fmla="*/ 1959314 h 1959314"/>
                  <a:gd name="connsiteX4" fmla="*/ 0 w 2203712"/>
                  <a:gd name="connsiteY4" fmla="*/ 114300 h 1959314"/>
                  <a:gd name="connsiteX0" fmla="*/ 0 w 2203712"/>
                  <a:gd name="connsiteY0" fmla="*/ 177800 h 2022814"/>
                  <a:gd name="connsiteX1" fmla="*/ 1886212 w 2203712"/>
                  <a:gd name="connsiteY1" fmla="*/ 0 h 2022814"/>
                  <a:gd name="connsiteX2" fmla="*/ 2203712 w 2203712"/>
                  <a:gd name="connsiteY2" fmla="*/ 1781514 h 2022814"/>
                  <a:gd name="connsiteX3" fmla="*/ 139700 w 2203712"/>
                  <a:gd name="connsiteY3" fmla="*/ 2022814 h 2022814"/>
                  <a:gd name="connsiteX4" fmla="*/ 0 w 2203712"/>
                  <a:gd name="connsiteY4" fmla="*/ 177800 h 2022814"/>
                  <a:gd name="connsiteX0" fmla="*/ 0 w 2203712"/>
                  <a:gd name="connsiteY0" fmla="*/ 38100 h 1883114"/>
                  <a:gd name="connsiteX1" fmla="*/ 1886212 w 2203712"/>
                  <a:gd name="connsiteY1" fmla="*/ 0 h 1883114"/>
                  <a:gd name="connsiteX2" fmla="*/ 2203712 w 2203712"/>
                  <a:gd name="connsiteY2" fmla="*/ 1641814 h 1883114"/>
                  <a:gd name="connsiteX3" fmla="*/ 139700 w 2203712"/>
                  <a:gd name="connsiteY3" fmla="*/ 1883114 h 1883114"/>
                  <a:gd name="connsiteX4" fmla="*/ 0 w 2203712"/>
                  <a:gd name="connsiteY4" fmla="*/ 38100 h 1883114"/>
                  <a:gd name="connsiteX0" fmla="*/ 0 w 2254512"/>
                  <a:gd name="connsiteY0" fmla="*/ 88900 h 1883114"/>
                  <a:gd name="connsiteX1" fmla="*/ 1937012 w 2254512"/>
                  <a:gd name="connsiteY1" fmla="*/ 0 h 1883114"/>
                  <a:gd name="connsiteX2" fmla="*/ 2254512 w 2254512"/>
                  <a:gd name="connsiteY2" fmla="*/ 1641814 h 1883114"/>
                  <a:gd name="connsiteX3" fmla="*/ 190500 w 2254512"/>
                  <a:gd name="connsiteY3" fmla="*/ 1883114 h 1883114"/>
                  <a:gd name="connsiteX4" fmla="*/ 0 w 2254512"/>
                  <a:gd name="connsiteY4" fmla="*/ 88900 h 188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12" h="1883114">
                    <a:moveTo>
                      <a:pt x="0" y="88900"/>
                    </a:moveTo>
                    <a:lnTo>
                      <a:pt x="1937012" y="0"/>
                    </a:lnTo>
                    <a:lnTo>
                      <a:pt x="2254512" y="1641814"/>
                    </a:lnTo>
                    <a:lnTo>
                      <a:pt x="190500" y="1883114"/>
                    </a:lnTo>
                    <a:lnTo>
                      <a:pt x="0" y="88900"/>
                    </a:lnTo>
                    <a:close/>
                  </a:path>
                </a:pathLst>
              </a:custGeom>
              <a:pattFill prst="ltUpDiag">
                <a:fgClr>
                  <a:schemeClr val="accent1">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cxnSp>
          <p:nvCxnSpPr>
            <p:cNvPr id="7" name="Straight Connector 6">
              <a:extLst>
                <a:ext uri="{FF2B5EF4-FFF2-40B4-BE49-F238E27FC236}">
                  <a16:creationId xmlns:a16="http://schemas.microsoft.com/office/drawing/2014/main" id="{C13A1695-0B7D-44B8-8FC7-ADE40D4111B4}"/>
                </a:ext>
              </a:extLst>
            </p:cNvPr>
            <p:cNvCxnSpPr/>
            <p:nvPr/>
          </p:nvCxnSpPr>
          <p:spPr>
            <a:xfrm>
              <a:off x="2884292" y="3457479"/>
              <a:ext cx="474767" cy="2211577"/>
            </a:xfrm>
            <a:prstGeom prst="line">
              <a:avLst/>
            </a:prstGeom>
            <a:ln w="12700">
              <a:solidFill>
                <a:srgbClr val="0D1015">
                  <a:alpha val="40000"/>
                </a:srgbClr>
              </a:solidFill>
            </a:ln>
            <a:effectLst>
              <a:outerShdw blurRad="203200" sx="102000" sy="102000" algn="ctr" rotWithShape="0">
                <a:prstClr val="black">
                  <a:alpha val="86000"/>
                </a:prstClr>
              </a:outerShdw>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23304" y="444483"/>
            <a:ext cx="3523665" cy="1939902"/>
          </a:xfrm>
        </p:spPr>
        <p:txBody>
          <a:bodyPr/>
          <a:lstStyle/>
          <a:p>
            <a:r>
              <a:rPr lang="en-US"/>
              <a:t>Click to edit Master title style</a:t>
            </a:r>
          </a:p>
        </p:txBody>
      </p:sp>
      <p:sp>
        <p:nvSpPr>
          <p:cNvPr id="16" name="Picture Placeholder 15"/>
          <p:cNvSpPr>
            <a:spLocks noGrp="1"/>
          </p:cNvSpPr>
          <p:nvPr>
            <p:ph type="pic" sz="quarter" idx="13"/>
          </p:nvPr>
        </p:nvSpPr>
        <p:spPr>
          <a:xfrm>
            <a:off x="4990751" y="1920997"/>
            <a:ext cx="3318168" cy="2789806"/>
          </a:xfrm>
          <a:custGeom>
            <a:avLst/>
            <a:gdLst>
              <a:gd name="connsiteX0" fmla="*/ 0 w 2656882"/>
              <a:gd name="connsiteY0" fmla="*/ 0 h 2786313"/>
              <a:gd name="connsiteX1" fmla="*/ 2656882 w 2656882"/>
              <a:gd name="connsiteY1" fmla="*/ 0 h 2786313"/>
              <a:gd name="connsiteX2" fmla="*/ 2656882 w 2656882"/>
              <a:gd name="connsiteY2" fmla="*/ 2786313 h 2786313"/>
              <a:gd name="connsiteX3" fmla="*/ 0 w 2656882"/>
              <a:gd name="connsiteY3" fmla="*/ 2786313 h 2786313"/>
              <a:gd name="connsiteX4" fmla="*/ 0 w 2656882"/>
              <a:gd name="connsiteY4" fmla="*/ 0 h 2786313"/>
              <a:gd name="connsiteX0" fmla="*/ 4763 w 2656882"/>
              <a:gd name="connsiteY0" fmla="*/ 130969 h 2786313"/>
              <a:gd name="connsiteX1" fmla="*/ 2656882 w 2656882"/>
              <a:gd name="connsiteY1" fmla="*/ 0 h 2786313"/>
              <a:gd name="connsiteX2" fmla="*/ 2656882 w 2656882"/>
              <a:gd name="connsiteY2" fmla="*/ 2786313 h 2786313"/>
              <a:gd name="connsiteX3" fmla="*/ 0 w 2656882"/>
              <a:gd name="connsiteY3" fmla="*/ 2786313 h 2786313"/>
              <a:gd name="connsiteX4" fmla="*/ 4763 w 2656882"/>
              <a:gd name="connsiteY4" fmla="*/ 130969 h 2786313"/>
              <a:gd name="connsiteX0" fmla="*/ 4763 w 3185519"/>
              <a:gd name="connsiteY0" fmla="*/ 130969 h 2786313"/>
              <a:gd name="connsiteX1" fmla="*/ 2656882 w 3185519"/>
              <a:gd name="connsiteY1" fmla="*/ 0 h 2786313"/>
              <a:gd name="connsiteX2" fmla="*/ 3185519 w 3185519"/>
              <a:gd name="connsiteY2" fmla="*/ 2433888 h 2786313"/>
              <a:gd name="connsiteX3" fmla="*/ 0 w 3185519"/>
              <a:gd name="connsiteY3" fmla="*/ 2786313 h 2786313"/>
              <a:gd name="connsiteX4" fmla="*/ 4763 w 3185519"/>
              <a:gd name="connsiteY4" fmla="*/ 130969 h 2786313"/>
              <a:gd name="connsiteX0" fmla="*/ 8 w 3180764"/>
              <a:gd name="connsiteY0" fmla="*/ 130969 h 2791076"/>
              <a:gd name="connsiteX1" fmla="*/ 2652127 w 3180764"/>
              <a:gd name="connsiteY1" fmla="*/ 0 h 2791076"/>
              <a:gd name="connsiteX2" fmla="*/ 3180764 w 3180764"/>
              <a:gd name="connsiteY2" fmla="*/ 2433888 h 2791076"/>
              <a:gd name="connsiteX3" fmla="*/ 257182 w 3180764"/>
              <a:gd name="connsiteY3" fmla="*/ 2791076 h 2791076"/>
              <a:gd name="connsiteX4" fmla="*/ 8 w 3180764"/>
              <a:gd name="connsiteY4" fmla="*/ 130969 h 2791076"/>
              <a:gd name="connsiteX0" fmla="*/ 8 w 3180764"/>
              <a:gd name="connsiteY0" fmla="*/ 130969 h 2791076"/>
              <a:gd name="connsiteX1" fmla="*/ 2652127 w 3180764"/>
              <a:gd name="connsiteY1" fmla="*/ 0 h 2791076"/>
              <a:gd name="connsiteX2" fmla="*/ 3180764 w 3180764"/>
              <a:gd name="connsiteY2" fmla="*/ 2433888 h 2791076"/>
              <a:gd name="connsiteX3" fmla="*/ 257182 w 3180764"/>
              <a:gd name="connsiteY3" fmla="*/ 2791076 h 2791076"/>
              <a:gd name="connsiteX4" fmla="*/ 8 w 3180764"/>
              <a:gd name="connsiteY4" fmla="*/ 130969 h 2791076"/>
              <a:gd name="connsiteX0" fmla="*/ 8 w 3180764"/>
              <a:gd name="connsiteY0" fmla="*/ 130969 h 2791076"/>
              <a:gd name="connsiteX1" fmla="*/ 2652127 w 3180764"/>
              <a:gd name="connsiteY1" fmla="*/ 0 h 2791076"/>
              <a:gd name="connsiteX2" fmla="*/ 3180764 w 3180764"/>
              <a:gd name="connsiteY2" fmla="*/ 2433888 h 2791076"/>
              <a:gd name="connsiteX3" fmla="*/ 257182 w 3180764"/>
              <a:gd name="connsiteY3" fmla="*/ 2791076 h 2791076"/>
              <a:gd name="connsiteX4" fmla="*/ 8 w 3180764"/>
              <a:gd name="connsiteY4" fmla="*/ 130969 h 2791076"/>
              <a:gd name="connsiteX0" fmla="*/ 130738 w 3311494"/>
              <a:gd name="connsiteY0" fmla="*/ 237213 h 2897320"/>
              <a:gd name="connsiteX1" fmla="*/ 2814607 w 3311494"/>
              <a:gd name="connsiteY1" fmla="*/ 99894 h 2897320"/>
              <a:gd name="connsiteX2" fmla="*/ 3311494 w 3311494"/>
              <a:gd name="connsiteY2" fmla="*/ 2540132 h 2897320"/>
              <a:gd name="connsiteX3" fmla="*/ 387912 w 3311494"/>
              <a:gd name="connsiteY3" fmla="*/ 2897320 h 2897320"/>
              <a:gd name="connsiteX4" fmla="*/ 130738 w 3311494"/>
              <a:gd name="connsiteY4" fmla="*/ 237213 h 2897320"/>
              <a:gd name="connsiteX0" fmla="*/ 238093 w 3444249"/>
              <a:gd name="connsiteY0" fmla="*/ 237213 h 3017838"/>
              <a:gd name="connsiteX1" fmla="*/ 2921962 w 3444249"/>
              <a:gd name="connsiteY1" fmla="*/ 99894 h 3017838"/>
              <a:gd name="connsiteX2" fmla="*/ 3444249 w 3444249"/>
              <a:gd name="connsiteY2" fmla="*/ 2521082 h 3017838"/>
              <a:gd name="connsiteX3" fmla="*/ 495267 w 3444249"/>
              <a:gd name="connsiteY3" fmla="*/ 2897320 h 3017838"/>
              <a:gd name="connsiteX4" fmla="*/ 238093 w 3444249"/>
              <a:gd name="connsiteY4" fmla="*/ 237213 h 3017838"/>
              <a:gd name="connsiteX0" fmla="*/ 131865 w 3338021"/>
              <a:gd name="connsiteY0" fmla="*/ 237213 h 2897320"/>
              <a:gd name="connsiteX1" fmla="*/ 2815734 w 3338021"/>
              <a:gd name="connsiteY1" fmla="*/ 99894 h 2897320"/>
              <a:gd name="connsiteX2" fmla="*/ 3338021 w 3338021"/>
              <a:gd name="connsiteY2" fmla="*/ 2521082 h 2897320"/>
              <a:gd name="connsiteX3" fmla="*/ 389039 w 3338021"/>
              <a:gd name="connsiteY3" fmla="*/ 2897320 h 2897320"/>
              <a:gd name="connsiteX4" fmla="*/ 131865 w 3338021"/>
              <a:gd name="connsiteY4" fmla="*/ 237213 h 2897320"/>
              <a:gd name="connsiteX0" fmla="*/ 57 w 3206213"/>
              <a:gd name="connsiteY0" fmla="*/ 137319 h 2797426"/>
              <a:gd name="connsiteX1" fmla="*/ 2683926 w 3206213"/>
              <a:gd name="connsiteY1" fmla="*/ 0 h 2797426"/>
              <a:gd name="connsiteX2" fmla="*/ 3206213 w 3206213"/>
              <a:gd name="connsiteY2" fmla="*/ 2421188 h 2797426"/>
              <a:gd name="connsiteX3" fmla="*/ 257231 w 3206213"/>
              <a:gd name="connsiteY3" fmla="*/ 2797426 h 2797426"/>
              <a:gd name="connsiteX4" fmla="*/ 57 w 3206213"/>
              <a:gd name="connsiteY4" fmla="*/ 137319 h 2797426"/>
              <a:gd name="connsiteX0" fmla="*/ 148211 w 3354367"/>
              <a:gd name="connsiteY0" fmla="*/ 234071 h 2894178"/>
              <a:gd name="connsiteX1" fmla="*/ 3068300 w 3354367"/>
              <a:gd name="connsiteY1" fmla="*/ 104372 h 2894178"/>
              <a:gd name="connsiteX2" fmla="*/ 3354367 w 3354367"/>
              <a:gd name="connsiteY2" fmla="*/ 2517940 h 2894178"/>
              <a:gd name="connsiteX3" fmla="*/ 405385 w 3354367"/>
              <a:gd name="connsiteY3" fmla="*/ 2894178 h 2894178"/>
              <a:gd name="connsiteX4" fmla="*/ 148211 w 3354367"/>
              <a:gd name="connsiteY4" fmla="*/ 234071 h 2894178"/>
              <a:gd name="connsiteX0" fmla="*/ 260220 w 3573056"/>
              <a:gd name="connsiteY0" fmla="*/ 234071 h 3013491"/>
              <a:gd name="connsiteX1" fmla="*/ 3180309 w 3573056"/>
              <a:gd name="connsiteY1" fmla="*/ 104372 h 3013491"/>
              <a:gd name="connsiteX2" fmla="*/ 3573056 w 3573056"/>
              <a:gd name="connsiteY2" fmla="*/ 2510320 h 3013491"/>
              <a:gd name="connsiteX3" fmla="*/ 517394 w 3573056"/>
              <a:gd name="connsiteY3" fmla="*/ 2894178 h 3013491"/>
              <a:gd name="connsiteX4" fmla="*/ 260220 w 3573056"/>
              <a:gd name="connsiteY4" fmla="*/ 234071 h 3013491"/>
              <a:gd name="connsiteX0" fmla="*/ 149748 w 3462584"/>
              <a:gd name="connsiteY0" fmla="*/ 234071 h 2894178"/>
              <a:gd name="connsiteX1" fmla="*/ 3069837 w 3462584"/>
              <a:gd name="connsiteY1" fmla="*/ 104372 h 2894178"/>
              <a:gd name="connsiteX2" fmla="*/ 3462584 w 3462584"/>
              <a:gd name="connsiteY2" fmla="*/ 2510320 h 2894178"/>
              <a:gd name="connsiteX3" fmla="*/ 406922 w 3462584"/>
              <a:gd name="connsiteY3" fmla="*/ 2894178 h 2894178"/>
              <a:gd name="connsiteX4" fmla="*/ 149748 w 3462584"/>
              <a:gd name="connsiteY4" fmla="*/ 234071 h 2894178"/>
              <a:gd name="connsiteX0" fmla="*/ 5332 w 3318168"/>
              <a:gd name="connsiteY0" fmla="*/ 129699 h 2789806"/>
              <a:gd name="connsiteX1" fmla="*/ 2925421 w 3318168"/>
              <a:gd name="connsiteY1" fmla="*/ 0 h 2789806"/>
              <a:gd name="connsiteX2" fmla="*/ 3318168 w 3318168"/>
              <a:gd name="connsiteY2" fmla="*/ 2405948 h 2789806"/>
              <a:gd name="connsiteX3" fmla="*/ 262506 w 3318168"/>
              <a:gd name="connsiteY3" fmla="*/ 2789806 h 2789806"/>
              <a:gd name="connsiteX4" fmla="*/ 5332 w 3318168"/>
              <a:gd name="connsiteY4" fmla="*/ 129699 h 278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168" h="2789806">
                <a:moveTo>
                  <a:pt x="5332" y="129699"/>
                </a:moveTo>
                <a:cubicBezTo>
                  <a:pt x="52911" y="129551"/>
                  <a:pt x="2041381" y="43656"/>
                  <a:pt x="2925421" y="0"/>
                </a:cubicBezTo>
                <a:lnTo>
                  <a:pt x="3318168" y="2405948"/>
                </a:lnTo>
                <a:lnTo>
                  <a:pt x="262506" y="2789806"/>
                </a:lnTo>
                <a:cubicBezTo>
                  <a:pt x="243767" y="2768571"/>
                  <a:pt x="-42247" y="129847"/>
                  <a:pt x="5332" y="12969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800">
                <a:solidFill>
                  <a:schemeClr val="lt1"/>
                </a:solidFill>
                <a:latin typeface="+mn-lt"/>
                <a:ea typeface="+mn-ea"/>
                <a:cs typeface="+mn-cs"/>
              </a:defRPr>
            </a:lvl1pPr>
          </a:lstStyle>
          <a:p>
            <a:pPr lvl="0"/>
            <a:endParaRPr lang="en-US" noProof="0"/>
          </a:p>
        </p:txBody>
      </p:sp>
      <p:sp>
        <p:nvSpPr>
          <p:cNvPr id="19" name="Picture Placeholder 18"/>
          <p:cNvSpPr>
            <a:spLocks noGrp="1"/>
          </p:cNvSpPr>
          <p:nvPr>
            <p:ph type="pic" sz="quarter" idx="14"/>
          </p:nvPr>
        </p:nvSpPr>
        <p:spPr>
          <a:xfrm>
            <a:off x="7684033" y="1416788"/>
            <a:ext cx="3660243" cy="2936136"/>
          </a:xfrm>
          <a:custGeom>
            <a:avLst/>
            <a:gdLst>
              <a:gd name="connsiteX0" fmla="*/ 0 w 2425167"/>
              <a:gd name="connsiteY0" fmla="*/ 0 h 2888511"/>
              <a:gd name="connsiteX1" fmla="*/ 2425167 w 2425167"/>
              <a:gd name="connsiteY1" fmla="*/ 0 h 2888511"/>
              <a:gd name="connsiteX2" fmla="*/ 2425167 w 2425167"/>
              <a:gd name="connsiteY2" fmla="*/ 2888511 h 2888511"/>
              <a:gd name="connsiteX3" fmla="*/ 0 w 2425167"/>
              <a:gd name="connsiteY3" fmla="*/ 2888511 h 2888511"/>
              <a:gd name="connsiteX4" fmla="*/ 0 w 2425167"/>
              <a:gd name="connsiteY4" fmla="*/ 0 h 2888511"/>
              <a:gd name="connsiteX0" fmla="*/ 0 w 2958567"/>
              <a:gd name="connsiteY0" fmla="*/ 509588 h 2888511"/>
              <a:gd name="connsiteX1" fmla="*/ 2958567 w 2958567"/>
              <a:gd name="connsiteY1" fmla="*/ 0 h 2888511"/>
              <a:gd name="connsiteX2" fmla="*/ 2958567 w 2958567"/>
              <a:gd name="connsiteY2" fmla="*/ 2888511 h 2888511"/>
              <a:gd name="connsiteX3" fmla="*/ 533400 w 2958567"/>
              <a:gd name="connsiteY3" fmla="*/ 2888511 h 2888511"/>
              <a:gd name="connsiteX4" fmla="*/ 0 w 2958567"/>
              <a:gd name="connsiteY4" fmla="*/ 509588 h 2888511"/>
              <a:gd name="connsiteX0" fmla="*/ 0 w 3853917"/>
              <a:gd name="connsiteY0" fmla="*/ 509588 h 2888511"/>
              <a:gd name="connsiteX1" fmla="*/ 2958567 w 3853917"/>
              <a:gd name="connsiteY1" fmla="*/ 0 h 2888511"/>
              <a:gd name="connsiteX2" fmla="*/ 3853917 w 3853917"/>
              <a:gd name="connsiteY2" fmla="*/ 2469411 h 2888511"/>
              <a:gd name="connsiteX3" fmla="*/ 533400 w 3853917"/>
              <a:gd name="connsiteY3" fmla="*/ 2888511 h 2888511"/>
              <a:gd name="connsiteX4" fmla="*/ 0 w 3853917"/>
              <a:gd name="connsiteY4" fmla="*/ 509588 h 2888511"/>
              <a:gd name="connsiteX0" fmla="*/ 0 w 3691992"/>
              <a:gd name="connsiteY0" fmla="*/ 509588 h 2888511"/>
              <a:gd name="connsiteX1" fmla="*/ 2958567 w 3691992"/>
              <a:gd name="connsiteY1" fmla="*/ 0 h 2888511"/>
              <a:gd name="connsiteX2" fmla="*/ 3691992 w 3691992"/>
              <a:gd name="connsiteY2" fmla="*/ 2483699 h 2888511"/>
              <a:gd name="connsiteX3" fmla="*/ 533400 w 3691992"/>
              <a:gd name="connsiteY3" fmla="*/ 2888511 h 2888511"/>
              <a:gd name="connsiteX4" fmla="*/ 0 w 3691992"/>
              <a:gd name="connsiteY4" fmla="*/ 509588 h 2888511"/>
              <a:gd name="connsiteX0" fmla="*/ 0 w 3691992"/>
              <a:gd name="connsiteY0" fmla="*/ 509588 h 2936136"/>
              <a:gd name="connsiteX1" fmla="*/ 2958567 w 3691992"/>
              <a:gd name="connsiteY1" fmla="*/ 0 h 2936136"/>
              <a:gd name="connsiteX2" fmla="*/ 3691992 w 3691992"/>
              <a:gd name="connsiteY2" fmla="*/ 2483699 h 2936136"/>
              <a:gd name="connsiteX3" fmla="*/ 523875 w 3691992"/>
              <a:gd name="connsiteY3" fmla="*/ 2936136 h 2936136"/>
              <a:gd name="connsiteX4" fmla="*/ 0 w 3691992"/>
              <a:gd name="connsiteY4" fmla="*/ 509588 h 2936136"/>
              <a:gd name="connsiteX0" fmla="*/ 0 w 3691992"/>
              <a:gd name="connsiteY0" fmla="*/ 509588 h 2955186"/>
              <a:gd name="connsiteX1" fmla="*/ 2958567 w 3691992"/>
              <a:gd name="connsiteY1" fmla="*/ 0 h 2955186"/>
              <a:gd name="connsiteX2" fmla="*/ 3691992 w 3691992"/>
              <a:gd name="connsiteY2" fmla="*/ 2483699 h 2955186"/>
              <a:gd name="connsiteX3" fmla="*/ 523875 w 3691992"/>
              <a:gd name="connsiteY3" fmla="*/ 2955186 h 2955186"/>
              <a:gd name="connsiteX4" fmla="*/ 0 w 3691992"/>
              <a:gd name="connsiteY4" fmla="*/ 509588 h 2955186"/>
              <a:gd name="connsiteX0" fmla="*/ 0 w 3698342"/>
              <a:gd name="connsiteY0" fmla="*/ 484188 h 2955186"/>
              <a:gd name="connsiteX1" fmla="*/ 2964917 w 3698342"/>
              <a:gd name="connsiteY1" fmla="*/ 0 h 2955186"/>
              <a:gd name="connsiteX2" fmla="*/ 3698342 w 3698342"/>
              <a:gd name="connsiteY2" fmla="*/ 2483699 h 2955186"/>
              <a:gd name="connsiteX3" fmla="*/ 530225 w 3698342"/>
              <a:gd name="connsiteY3" fmla="*/ 2955186 h 2955186"/>
              <a:gd name="connsiteX4" fmla="*/ 0 w 3698342"/>
              <a:gd name="connsiteY4" fmla="*/ 484188 h 2955186"/>
              <a:gd name="connsiteX0" fmla="*/ 0 w 3698342"/>
              <a:gd name="connsiteY0" fmla="*/ 484188 h 2952011"/>
              <a:gd name="connsiteX1" fmla="*/ 2964917 w 3698342"/>
              <a:gd name="connsiteY1" fmla="*/ 0 h 2952011"/>
              <a:gd name="connsiteX2" fmla="*/ 3698342 w 3698342"/>
              <a:gd name="connsiteY2" fmla="*/ 2483699 h 2952011"/>
              <a:gd name="connsiteX3" fmla="*/ 523875 w 3698342"/>
              <a:gd name="connsiteY3" fmla="*/ 2952011 h 2952011"/>
              <a:gd name="connsiteX4" fmla="*/ 0 w 3698342"/>
              <a:gd name="connsiteY4" fmla="*/ 484188 h 2952011"/>
              <a:gd name="connsiteX0" fmla="*/ 0 w 3679292"/>
              <a:gd name="connsiteY0" fmla="*/ 508001 h 2952011"/>
              <a:gd name="connsiteX1" fmla="*/ 2945867 w 3679292"/>
              <a:gd name="connsiteY1" fmla="*/ 0 h 2952011"/>
              <a:gd name="connsiteX2" fmla="*/ 3679292 w 3679292"/>
              <a:gd name="connsiteY2" fmla="*/ 2483699 h 2952011"/>
              <a:gd name="connsiteX3" fmla="*/ 504825 w 3679292"/>
              <a:gd name="connsiteY3" fmla="*/ 2952011 h 2952011"/>
              <a:gd name="connsiteX4" fmla="*/ 0 w 3679292"/>
              <a:gd name="connsiteY4" fmla="*/ 508001 h 2952011"/>
              <a:gd name="connsiteX0" fmla="*/ 0 w 3679292"/>
              <a:gd name="connsiteY0" fmla="*/ 508001 h 2945661"/>
              <a:gd name="connsiteX1" fmla="*/ 2945867 w 3679292"/>
              <a:gd name="connsiteY1" fmla="*/ 0 h 2945661"/>
              <a:gd name="connsiteX2" fmla="*/ 3679292 w 3679292"/>
              <a:gd name="connsiteY2" fmla="*/ 2483699 h 2945661"/>
              <a:gd name="connsiteX3" fmla="*/ 536575 w 3679292"/>
              <a:gd name="connsiteY3" fmla="*/ 2945661 h 2945661"/>
              <a:gd name="connsiteX4" fmla="*/ 0 w 3679292"/>
              <a:gd name="connsiteY4" fmla="*/ 508001 h 2945661"/>
              <a:gd name="connsiteX0" fmla="*/ 0 w 3660242"/>
              <a:gd name="connsiteY0" fmla="*/ 495301 h 2945661"/>
              <a:gd name="connsiteX1" fmla="*/ 2926817 w 3660242"/>
              <a:gd name="connsiteY1" fmla="*/ 0 h 2945661"/>
              <a:gd name="connsiteX2" fmla="*/ 3660242 w 3660242"/>
              <a:gd name="connsiteY2" fmla="*/ 2483699 h 2945661"/>
              <a:gd name="connsiteX3" fmla="*/ 517525 w 3660242"/>
              <a:gd name="connsiteY3" fmla="*/ 2945661 h 2945661"/>
              <a:gd name="connsiteX4" fmla="*/ 0 w 3660242"/>
              <a:gd name="connsiteY4" fmla="*/ 495301 h 2945661"/>
              <a:gd name="connsiteX0" fmla="*/ 0 w 3660242"/>
              <a:gd name="connsiteY0" fmla="*/ 509588 h 2945661"/>
              <a:gd name="connsiteX1" fmla="*/ 2926817 w 3660242"/>
              <a:gd name="connsiteY1" fmla="*/ 0 h 2945661"/>
              <a:gd name="connsiteX2" fmla="*/ 3660242 w 3660242"/>
              <a:gd name="connsiteY2" fmla="*/ 2483699 h 2945661"/>
              <a:gd name="connsiteX3" fmla="*/ 517525 w 3660242"/>
              <a:gd name="connsiteY3" fmla="*/ 2945661 h 2945661"/>
              <a:gd name="connsiteX4" fmla="*/ 0 w 3660242"/>
              <a:gd name="connsiteY4" fmla="*/ 509588 h 2945661"/>
              <a:gd name="connsiteX0" fmla="*/ 0 w 3660242"/>
              <a:gd name="connsiteY0" fmla="*/ 509588 h 2936136"/>
              <a:gd name="connsiteX1" fmla="*/ 2926817 w 3660242"/>
              <a:gd name="connsiteY1" fmla="*/ 0 h 2936136"/>
              <a:gd name="connsiteX2" fmla="*/ 3660242 w 3660242"/>
              <a:gd name="connsiteY2" fmla="*/ 2483699 h 2936136"/>
              <a:gd name="connsiteX3" fmla="*/ 517525 w 3660242"/>
              <a:gd name="connsiteY3" fmla="*/ 2936136 h 2936136"/>
              <a:gd name="connsiteX4" fmla="*/ 0 w 3660242"/>
              <a:gd name="connsiteY4" fmla="*/ 509588 h 293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242" h="2936136">
                <a:moveTo>
                  <a:pt x="0" y="509588"/>
                </a:moveTo>
                <a:lnTo>
                  <a:pt x="2926817" y="0"/>
                </a:lnTo>
                <a:lnTo>
                  <a:pt x="3660242" y="2483699"/>
                </a:lnTo>
                <a:lnTo>
                  <a:pt x="517525" y="2936136"/>
                </a:lnTo>
                <a:lnTo>
                  <a:pt x="0" y="50958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800" dirty="0">
                <a:solidFill>
                  <a:schemeClr val="lt1"/>
                </a:solidFill>
                <a:latin typeface="+mn-lt"/>
                <a:ea typeface="+mn-ea"/>
                <a:cs typeface="+mn-cs"/>
              </a:defRPr>
            </a:lvl1pPr>
          </a:lstStyle>
          <a:p>
            <a:pPr lvl="0"/>
            <a:endParaRPr lang="en-US" noProof="0" dirty="0"/>
          </a:p>
        </p:txBody>
      </p:sp>
      <p:sp>
        <p:nvSpPr>
          <p:cNvPr id="12" name="Date Placeholder 2">
            <a:extLst>
              <a:ext uri="{FF2B5EF4-FFF2-40B4-BE49-F238E27FC236}">
                <a16:creationId xmlns:a16="http://schemas.microsoft.com/office/drawing/2014/main" id="{A797E51F-1745-48A1-949A-EA885D90237A}"/>
              </a:ext>
            </a:extLst>
          </p:cNvPr>
          <p:cNvSpPr>
            <a:spLocks noGrp="1"/>
          </p:cNvSpPr>
          <p:nvPr>
            <p:ph type="dt" sz="half" idx="15"/>
          </p:nvPr>
        </p:nvSpPr>
        <p:spPr/>
        <p:txBody>
          <a:bodyPr/>
          <a:lstStyle>
            <a:lvl1pPr>
              <a:defRPr/>
            </a:lvl1pPr>
          </a:lstStyle>
          <a:p>
            <a:pPr>
              <a:defRPr/>
            </a:pPr>
            <a:fld id="{7CC35FED-6B54-47CD-B8E0-E98339471C65}" type="datetime1">
              <a:rPr lang="en-US"/>
              <a:pPr>
                <a:defRPr/>
              </a:pPr>
              <a:t>6/25/2018</a:t>
            </a:fld>
            <a:endParaRPr lang="en-US" dirty="0"/>
          </a:p>
        </p:txBody>
      </p:sp>
      <p:sp>
        <p:nvSpPr>
          <p:cNvPr id="13" name="Footer Placeholder 3">
            <a:extLst>
              <a:ext uri="{FF2B5EF4-FFF2-40B4-BE49-F238E27FC236}">
                <a16:creationId xmlns:a16="http://schemas.microsoft.com/office/drawing/2014/main" id="{44BCB5E1-A685-402B-A466-05CFFA183491}"/>
              </a:ext>
            </a:extLst>
          </p:cNvPr>
          <p:cNvSpPr>
            <a:spLocks noGrp="1"/>
          </p:cNvSpPr>
          <p:nvPr>
            <p:ph type="ftr" sz="quarter" idx="16"/>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372354E2-028B-475A-A038-1C20C7162889}"/>
              </a:ext>
            </a:extLst>
          </p:cNvPr>
          <p:cNvSpPr>
            <a:spLocks noGrp="1"/>
          </p:cNvSpPr>
          <p:nvPr>
            <p:ph type="sldNum" sz="quarter" idx="17"/>
          </p:nvPr>
        </p:nvSpPr>
        <p:spPr/>
        <p:txBody>
          <a:bodyPr/>
          <a:lstStyle>
            <a:lvl1pPr defTabSz="914377">
              <a:lnSpc>
                <a:spcPct val="100000"/>
              </a:lnSpc>
              <a:spcBef>
                <a:spcPts val="0"/>
              </a:spcBef>
              <a:defRPr/>
            </a:lvl1pPr>
          </a:lstStyle>
          <a:p>
            <a:pPr>
              <a:defRPr/>
            </a:pPr>
            <a:fld id="{FAAE4F9A-B936-4914-A1C1-0D9C430D17B6}" type="slidenum">
              <a:rPr/>
              <a:pPr>
                <a:defRPr/>
              </a:pPr>
              <a:t>‹#›</a:t>
            </a:fld>
            <a:endParaRPr dirty="0"/>
          </a:p>
        </p:txBody>
      </p:sp>
    </p:spTree>
    <p:extLst>
      <p:ext uri="{BB962C8B-B14F-4D97-AF65-F5344CB8AC3E}">
        <p14:creationId xmlns:p14="http://schemas.microsoft.com/office/powerpoint/2010/main" val="1945912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9" name="Picture Placeholder 28"/>
          <p:cNvSpPr>
            <a:spLocks noGrp="1"/>
          </p:cNvSpPr>
          <p:nvPr>
            <p:ph type="pic" sz="quarter" idx="16"/>
          </p:nvPr>
        </p:nvSpPr>
        <p:spPr>
          <a:xfrm>
            <a:off x="8254677" y="762415"/>
            <a:ext cx="2965163" cy="4917522"/>
          </a:xfrm>
          <a:custGeom>
            <a:avLst/>
            <a:gdLst>
              <a:gd name="connsiteX0" fmla="*/ 2949658 w 2949658"/>
              <a:gd name="connsiteY0" fmla="*/ 0 h 4906417"/>
              <a:gd name="connsiteX1" fmla="*/ 2949658 w 2949658"/>
              <a:gd name="connsiteY1" fmla="*/ 4906417 h 4906417"/>
              <a:gd name="connsiteX2" fmla="*/ 0 w 2949658"/>
              <a:gd name="connsiteY2" fmla="*/ 4593467 h 4906417"/>
              <a:gd name="connsiteX3" fmla="*/ 0 w 2949658"/>
              <a:gd name="connsiteY3" fmla="*/ 310310 h 4906417"/>
              <a:gd name="connsiteX0" fmla="*/ 2954421 w 2954421"/>
              <a:gd name="connsiteY0" fmla="*/ 317959 h 4610014"/>
              <a:gd name="connsiteX1" fmla="*/ 2949658 w 2954421"/>
              <a:gd name="connsiteY1" fmla="*/ 4610014 h 4610014"/>
              <a:gd name="connsiteX2" fmla="*/ 0 w 2954421"/>
              <a:gd name="connsiteY2" fmla="*/ 4297064 h 4610014"/>
              <a:gd name="connsiteX3" fmla="*/ 0 w 2954421"/>
              <a:gd name="connsiteY3" fmla="*/ 13907 h 4610014"/>
              <a:gd name="connsiteX4" fmla="*/ 2954421 w 2954421"/>
              <a:gd name="connsiteY4" fmla="*/ 317959 h 4610014"/>
              <a:gd name="connsiteX0" fmla="*/ 2954421 w 2954421"/>
              <a:gd name="connsiteY0" fmla="*/ 304052 h 4596107"/>
              <a:gd name="connsiteX1" fmla="*/ 2949658 w 2954421"/>
              <a:gd name="connsiteY1" fmla="*/ 4596107 h 4596107"/>
              <a:gd name="connsiteX2" fmla="*/ 0 w 2954421"/>
              <a:gd name="connsiteY2" fmla="*/ 4283157 h 4596107"/>
              <a:gd name="connsiteX3" fmla="*/ 0 w 2954421"/>
              <a:gd name="connsiteY3" fmla="*/ 0 h 4596107"/>
              <a:gd name="connsiteX4" fmla="*/ 2954421 w 2954421"/>
              <a:gd name="connsiteY4" fmla="*/ 304052 h 4596107"/>
              <a:gd name="connsiteX0" fmla="*/ 2954421 w 2954421"/>
              <a:gd name="connsiteY0" fmla="*/ 304052 h 4892757"/>
              <a:gd name="connsiteX1" fmla="*/ 2949658 w 2954421"/>
              <a:gd name="connsiteY1" fmla="*/ 4596107 h 4892757"/>
              <a:gd name="connsiteX2" fmla="*/ 0 w 2954421"/>
              <a:gd name="connsiteY2" fmla="*/ 4892757 h 4892757"/>
              <a:gd name="connsiteX3" fmla="*/ 0 w 2954421"/>
              <a:gd name="connsiteY3" fmla="*/ 0 h 4892757"/>
              <a:gd name="connsiteX4" fmla="*/ 2954421 w 2954421"/>
              <a:gd name="connsiteY4" fmla="*/ 304052 h 4892757"/>
              <a:gd name="connsiteX0" fmla="*/ 2954421 w 2954421"/>
              <a:gd name="connsiteY0" fmla="*/ 304052 h 4902282"/>
              <a:gd name="connsiteX1" fmla="*/ 2949658 w 2954421"/>
              <a:gd name="connsiteY1" fmla="*/ 4596107 h 4902282"/>
              <a:gd name="connsiteX2" fmla="*/ 0 w 2954421"/>
              <a:gd name="connsiteY2" fmla="*/ 4902282 h 4902282"/>
              <a:gd name="connsiteX3" fmla="*/ 0 w 2954421"/>
              <a:gd name="connsiteY3" fmla="*/ 0 h 4902282"/>
              <a:gd name="connsiteX4" fmla="*/ 2954421 w 2954421"/>
              <a:gd name="connsiteY4" fmla="*/ 304052 h 4902282"/>
              <a:gd name="connsiteX0" fmla="*/ 2954421 w 2954421"/>
              <a:gd name="connsiteY0" fmla="*/ 304052 h 4902282"/>
              <a:gd name="connsiteX1" fmla="*/ 2949658 w 2954421"/>
              <a:gd name="connsiteY1" fmla="*/ 4596107 h 4902282"/>
              <a:gd name="connsiteX2" fmla="*/ 0 w 2954421"/>
              <a:gd name="connsiteY2" fmla="*/ 4902282 h 4902282"/>
              <a:gd name="connsiteX3" fmla="*/ 0 w 2954421"/>
              <a:gd name="connsiteY3" fmla="*/ 0 h 4902282"/>
              <a:gd name="connsiteX4" fmla="*/ 2954421 w 2954421"/>
              <a:gd name="connsiteY4" fmla="*/ 304052 h 4902282"/>
              <a:gd name="connsiteX0" fmla="*/ 2954421 w 2954421"/>
              <a:gd name="connsiteY0" fmla="*/ 304052 h 4917522"/>
              <a:gd name="connsiteX1" fmla="*/ 2949658 w 2954421"/>
              <a:gd name="connsiteY1" fmla="*/ 4596107 h 4917522"/>
              <a:gd name="connsiteX2" fmla="*/ 0 w 2954421"/>
              <a:gd name="connsiteY2" fmla="*/ 4917522 h 4917522"/>
              <a:gd name="connsiteX3" fmla="*/ 0 w 2954421"/>
              <a:gd name="connsiteY3" fmla="*/ 0 h 4917522"/>
              <a:gd name="connsiteX4" fmla="*/ 2954421 w 2954421"/>
              <a:gd name="connsiteY4" fmla="*/ 304052 h 4917522"/>
              <a:gd name="connsiteX0" fmla="*/ 2954421 w 2954421"/>
              <a:gd name="connsiteY0" fmla="*/ 304052 h 4917522"/>
              <a:gd name="connsiteX1" fmla="*/ 2949658 w 2954421"/>
              <a:gd name="connsiteY1" fmla="*/ 4596107 h 4917522"/>
              <a:gd name="connsiteX2" fmla="*/ 0 w 2954421"/>
              <a:gd name="connsiteY2" fmla="*/ 4917522 h 4917522"/>
              <a:gd name="connsiteX3" fmla="*/ 0 w 2954421"/>
              <a:gd name="connsiteY3" fmla="*/ 0 h 4917522"/>
              <a:gd name="connsiteX4" fmla="*/ 2954421 w 2954421"/>
              <a:gd name="connsiteY4" fmla="*/ 304052 h 4917522"/>
              <a:gd name="connsiteX0" fmla="*/ 2954421 w 2965163"/>
              <a:gd name="connsiteY0" fmla="*/ 304052 h 4917522"/>
              <a:gd name="connsiteX1" fmla="*/ 2964898 w 2965163"/>
              <a:gd name="connsiteY1" fmla="*/ 4596107 h 4917522"/>
              <a:gd name="connsiteX2" fmla="*/ 0 w 2965163"/>
              <a:gd name="connsiteY2" fmla="*/ 4917522 h 4917522"/>
              <a:gd name="connsiteX3" fmla="*/ 0 w 2965163"/>
              <a:gd name="connsiteY3" fmla="*/ 0 h 4917522"/>
              <a:gd name="connsiteX4" fmla="*/ 2954421 w 2965163"/>
              <a:gd name="connsiteY4" fmla="*/ 304052 h 4917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163" h="4917522">
                <a:moveTo>
                  <a:pt x="2954421" y="304052"/>
                </a:moveTo>
                <a:cubicBezTo>
                  <a:pt x="2952833" y="1734737"/>
                  <a:pt x="2967279" y="2450079"/>
                  <a:pt x="2964898" y="4596107"/>
                </a:cubicBezTo>
                <a:lnTo>
                  <a:pt x="0" y="4917522"/>
                </a:lnTo>
                <a:lnTo>
                  <a:pt x="0" y="0"/>
                </a:lnTo>
                <a:lnTo>
                  <a:pt x="2954421" y="304052"/>
                </a:lnTo>
                <a:close/>
              </a:path>
            </a:pathLst>
          </a:custGeom>
          <a:solidFill>
            <a:schemeClr val="bg1">
              <a:lumMod val="65000"/>
            </a:schemeClr>
          </a:solidFill>
          <a:ln>
            <a:noFill/>
          </a:ln>
        </p:spPr>
        <p:txBody>
          <a:bodyPr rtlCol="0">
            <a:noAutofit/>
          </a:bodyPr>
          <a:lstStyle/>
          <a:p>
            <a:pPr lvl="0"/>
            <a:endParaRPr lang="en-US" noProof="0" dirty="0"/>
          </a:p>
        </p:txBody>
      </p:sp>
      <p:sp>
        <p:nvSpPr>
          <p:cNvPr id="26" name="Picture Placeholder 25"/>
          <p:cNvSpPr>
            <a:spLocks noGrp="1"/>
          </p:cNvSpPr>
          <p:nvPr>
            <p:ph type="pic" sz="quarter" idx="13"/>
          </p:nvPr>
        </p:nvSpPr>
        <p:spPr>
          <a:xfrm>
            <a:off x="5305019" y="762237"/>
            <a:ext cx="2949659" cy="4906417"/>
          </a:xfrm>
          <a:custGeom>
            <a:avLst/>
            <a:gdLst>
              <a:gd name="connsiteX0" fmla="*/ 2949658 w 2949658"/>
              <a:gd name="connsiteY0" fmla="*/ 0 h 4906417"/>
              <a:gd name="connsiteX1" fmla="*/ 2949658 w 2949658"/>
              <a:gd name="connsiteY1" fmla="*/ 4906417 h 4906417"/>
              <a:gd name="connsiteX2" fmla="*/ 0 w 2949658"/>
              <a:gd name="connsiteY2" fmla="*/ 4593467 h 4906417"/>
              <a:gd name="connsiteX3" fmla="*/ 0 w 2949658"/>
              <a:gd name="connsiteY3" fmla="*/ 310310 h 4906417"/>
            </a:gdLst>
            <a:ahLst/>
            <a:cxnLst>
              <a:cxn ang="0">
                <a:pos x="connsiteX0" y="connsiteY0"/>
              </a:cxn>
              <a:cxn ang="0">
                <a:pos x="connsiteX1" y="connsiteY1"/>
              </a:cxn>
              <a:cxn ang="0">
                <a:pos x="connsiteX2" y="connsiteY2"/>
              </a:cxn>
              <a:cxn ang="0">
                <a:pos x="connsiteX3" y="connsiteY3"/>
              </a:cxn>
            </a:cxnLst>
            <a:rect l="l" t="t" r="r" b="b"/>
            <a:pathLst>
              <a:path w="2949658" h="4906417">
                <a:moveTo>
                  <a:pt x="2949658" y="0"/>
                </a:moveTo>
                <a:lnTo>
                  <a:pt x="2949658" y="4906417"/>
                </a:lnTo>
                <a:lnTo>
                  <a:pt x="0" y="4593467"/>
                </a:lnTo>
                <a:lnTo>
                  <a:pt x="0" y="310310"/>
                </a:lnTo>
                <a:close/>
              </a:path>
            </a:pathLst>
          </a:custGeom>
          <a:solidFill>
            <a:schemeClr val="bg1">
              <a:lumMod val="85000"/>
            </a:schemeClr>
          </a:solidFill>
          <a:ln>
            <a:noFill/>
          </a:ln>
        </p:spPr>
        <p:txBody>
          <a:bodyPr rtlCol="0">
            <a:noAutofit/>
          </a:bodyPr>
          <a:lstStyle/>
          <a:p>
            <a:pPr lvl="0"/>
            <a:endParaRPr lang="en-US" noProof="0" dirty="0"/>
          </a:p>
        </p:txBody>
      </p:sp>
      <p:sp>
        <p:nvSpPr>
          <p:cNvPr id="2" name="Title 1"/>
          <p:cNvSpPr>
            <a:spLocks noGrp="1"/>
          </p:cNvSpPr>
          <p:nvPr>
            <p:ph type="title"/>
          </p:nvPr>
        </p:nvSpPr>
        <p:spPr>
          <a:xfrm>
            <a:off x="423304" y="444483"/>
            <a:ext cx="3523665" cy="1939902"/>
          </a:xfrm>
        </p:spPr>
        <p:txBody>
          <a:bodyPr/>
          <a:lstStyle/>
          <a:p>
            <a:r>
              <a:rPr lang="en-US"/>
              <a:t>Click to edit Master title style</a:t>
            </a:r>
          </a:p>
        </p:txBody>
      </p:sp>
      <p:sp>
        <p:nvSpPr>
          <p:cNvPr id="5" name="Date Placeholder 2">
            <a:extLst>
              <a:ext uri="{FF2B5EF4-FFF2-40B4-BE49-F238E27FC236}">
                <a16:creationId xmlns:a16="http://schemas.microsoft.com/office/drawing/2014/main" id="{8E5984C0-83E7-4F7A-9730-F41631F7CCA6}"/>
              </a:ext>
            </a:extLst>
          </p:cNvPr>
          <p:cNvSpPr>
            <a:spLocks noGrp="1"/>
          </p:cNvSpPr>
          <p:nvPr>
            <p:ph type="dt" sz="half" idx="17"/>
          </p:nvPr>
        </p:nvSpPr>
        <p:spPr/>
        <p:txBody>
          <a:bodyPr/>
          <a:lstStyle>
            <a:lvl1pPr>
              <a:defRPr/>
            </a:lvl1pPr>
          </a:lstStyle>
          <a:p>
            <a:pPr>
              <a:defRPr/>
            </a:pPr>
            <a:fld id="{F42A49C4-B356-4B0B-8E54-A2929EF7F820}" type="datetime1">
              <a:rPr lang="en-US"/>
              <a:pPr>
                <a:defRPr/>
              </a:pPr>
              <a:t>6/25/2018</a:t>
            </a:fld>
            <a:endParaRPr lang="en-US" dirty="0"/>
          </a:p>
        </p:txBody>
      </p:sp>
      <p:sp>
        <p:nvSpPr>
          <p:cNvPr id="6" name="Footer Placeholder 3">
            <a:extLst>
              <a:ext uri="{FF2B5EF4-FFF2-40B4-BE49-F238E27FC236}">
                <a16:creationId xmlns:a16="http://schemas.microsoft.com/office/drawing/2014/main" id="{AF77F96F-4F59-4477-9D0D-02406A3557E9}"/>
              </a:ext>
            </a:extLst>
          </p:cNvPr>
          <p:cNvSpPr>
            <a:spLocks noGrp="1"/>
          </p:cNvSpPr>
          <p:nvPr>
            <p:ph type="ftr" sz="quarter" idx="18"/>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A18F33B-DC6A-465E-A964-BEB0DC55A3AC}"/>
              </a:ext>
            </a:extLst>
          </p:cNvPr>
          <p:cNvSpPr>
            <a:spLocks noGrp="1"/>
          </p:cNvSpPr>
          <p:nvPr>
            <p:ph type="sldNum" sz="quarter" idx="19"/>
          </p:nvPr>
        </p:nvSpPr>
        <p:spPr/>
        <p:txBody>
          <a:bodyPr/>
          <a:lstStyle>
            <a:lvl1pPr defTabSz="914377">
              <a:lnSpc>
                <a:spcPct val="100000"/>
              </a:lnSpc>
              <a:spcBef>
                <a:spcPts val="0"/>
              </a:spcBef>
              <a:defRPr/>
            </a:lvl1pPr>
          </a:lstStyle>
          <a:p>
            <a:pPr>
              <a:defRPr/>
            </a:pPr>
            <a:fld id="{E4B6040C-F1BA-4AEE-A0F8-7A9EE653EFCF}" type="slidenum">
              <a:rPr/>
              <a:pPr>
                <a:defRPr/>
              </a:pPr>
              <a:t>‹#›</a:t>
            </a:fld>
            <a:endParaRPr dirty="0"/>
          </a:p>
        </p:txBody>
      </p:sp>
    </p:spTree>
    <p:extLst>
      <p:ext uri="{BB962C8B-B14F-4D97-AF65-F5344CB8AC3E}">
        <p14:creationId xmlns:p14="http://schemas.microsoft.com/office/powerpoint/2010/main" val="3634538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692900" y="1448564"/>
            <a:ext cx="5188915" cy="4488874"/>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D30CAC0D-D55A-41B0-A612-462BEFC8A908}"/>
              </a:ext>
            </a:extLst>
          </p:cNvPr>
          <p:cNvSpPr>
            <a:spLocks noGrp="1"/>
          </p:cNvSpPr>
          <p:nvPr>
            <p:ph type="dt" sz="half" idx="14"/>
          </p:nvPr>
        </p:nvSpPr>
        <p:spPr/>
        <p:txBody>
          <a:bodyPr/>
          <a:lstStyle>
            <a:lvl1pPr>
              <a:defRPr/>
            </a:lvl1pPr>
          </a:lstStyle>
          <a:p>
            <a:pPr>
              <a:defRPr/>
            </a:pPr>
            <a:fld id="{B1C7F203-1800-41B6-BC5D-F0A653BE8849}" type="datetime1">
              <a:rPr lang="en-US"/>
              <a:pPr>
                <a:defRPr/>
              </a:pPr>
              <a:t>6/25/2018</a:t>
            </a:fld>
            <a:endParaRPr lang="en-US" dirty="0"/>
          </a:p>
        </p:txBody>
      </p:sp>
      <p:sp>
        <p:nvSpPr>
          <p:cNvPr id="5" name="Footer Placeholder 3">
            <a:extLst>
              <a:ext uri="{FF2B5EF4-FFF2-40B4-BE49-F238E27FC236}">
                <a16:creationId xmlns:a16="http://schemas.microsoft.com/office/drawing/2014/main" id="{FB685739-A303-4549-9D6C-5A6088BF3B18}"/>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5DE5EAB7-7420-48B4-A56F-5B40D25787F7}"/>
              </a:ext>
            </a:extLst>
          </p:cNvPr>
          <p:cNvSpPr>
            <a:spLocks noGrp="1"/>
          </p:cNvSpPr>
          <p:nvPr>
            <p:ph type="sldNum" sz="quarter" idx="16"/>
          </p:nvPr>
        </p:nvSpPr>
        <p:spPr/>
        <p:txBody>
          <a:bodyPr/>
          <a:lstStyle>
            <a:lvl1pPr defTabSz="914377">
              <a:lnSpc>
                <a:spcPct val="100000"/>
              </a:lnSpc>
              <a:spcBef>
                <a:spcPts val="0"/>
              </a:spcBef>
              <a:defRPr/>
            </a:lvl1pPr>
          </a:lstStyle>
          <a:p>
            <a:pPr>
              <a:defRPr/>
            </a:pPr>
            <a:fld id="{207EA29D-0CB2-4C7C-B763-7300EA29EF93}" type="slidenum">
              <a:rPr/>
              <a:pPr>
                <a:defRPr/>
              </a:pPr>
              <a:t>‹#›</a:t>
            </a:fld>
            <a:endParaRPr dirty="0"/>
          </a:p>
        </p:txBody>
      </p:sp>
    </p:spTree>
    <p:extLst>
      <p:ext uri="{BB962C8B-B14F-4D97-AF65-F5344CB8AC3E}">
        <p14:creationId xmlns:p14="http://schemas.microsoft.com/office/powerpoint/2010/main" val="363053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40548" y="0"/>
            <a:ext cx="6551453" cy="6858000"/>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45A055BF-6178-4CDF-885B-30361B4B5DC7}"/>
              </a:ext>
            </a:extLst>
          </p:cNvPr>
          <p:cNvSpPr>
            <a:spLocks noGrp="1"/>
          </p:cNvSpPr>
          <p:nvPr>
            <p:ph type="dt" sz="half" idx="14"/>
          </p:nvPr>
        </p:nvSpPr>
        <p:spPr/>
        <p:txBody>
          <a:bodyPr/>
          <a:lstStyle>
            <a:lvl1pPr>
              <a:defRPr/>
            </a:lvl1pPr>
          </a:lstStyle>
          <a:p>
            <a:pPr>
              <a:defRPr/>
            </a:pPr>
            <a:fld id="{1E752789-085C-4485-904D-75425319AFD3}" type="datetime1">
              <a:rPr lang="en-US"/>
              <a:pPr>
                <a:defRPr/>
              </a:pPr>
              <a:t>6/25/2018</a:t>
            </a:fld>
            <a:endParaRPr lang="en-US" dirty="0"/>
          </a:p>
        </p:txBody>
      </p:sp>
      <p:sp>
        <p:nvSpPr>
          <p:cNvPr id="5" name="Footer Placeholder 3">
            <a:extLst>
              <a:ext uri="{FF2B5EF4-FFF2-40B4-BE49-F238E27FC236}">
                <a16:creationId xmlns:a16="http://schemas.microsoft.com/office/drawing/2014/main" id="{9312FECE-8D8D-4ECD-96DD-AF7865316B2E}"/>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ECA52FCD-484D-4623-8E6C-2E00F49FE888}"/>
              </a:ext>
            </a:extLst>
          </p:cNvPr>
          <p:cNvSpPr>
            <a:spLocks noGrp="1"/>
          </p:cNvSpPr>
          <p:nvPr>
            <p:ph type="sldNum" sz="quarter" idx="16"/>
          </p:nvPr>
        </p:nvSpPr>
        <p:spPr/>
        <p:txBody>
          <a:bodyPr/>
          <a:lstStyle>
            <a:lvl1pPr defTabSz="914377">
              <a:lnSpc>
                <a:spcPct val="100000"/>
              </a:lnSpc>
              <a:spcBef>
                <a:spcPts val="0"/>
              </a:spcBef>
              <a:defRPr/>
            </a:lvl1pPr>
          </a:lstStyle>
          <a:p>
            <a:pPr>
              <a:defRPr/>
            </a:pPr>
            <a:fld id="{AEA4BBB9-ABC6-4067-A3BF-867FA79DE506}" type="slidenum">
              <a:rPr/>
              <a:pPr>
                <a:defRPr/>
              </a:pPr>
              <a:t>‹#›</a:t>
            </a:fld>
            <a:endParaRPr dirty="0"/>
          </a:p>
        </p:txBody>
      </p:sp>
    </p:spTree>
    <p:extLst>
      <p:ext uri="{BB962C8B-B14F-4D97-AF65-F5344CB8AC3E}">
        <p14:creationId xmlns:p14="http://schemas.microsoft.com/office/powerpoint/2010/main" val="2734122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8861" y="1522068"/>
            <a:ext cx="11060537" cy="3456974"/>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B7DEB1EA-EFBB-4725-8CAC-FD68DE1887DF}"/>
              </a:ext>
            </a:extLst>
          </p:cNvPr>
          <p:cNvSpPr>
            <a:spLocks noGrp="1"/>
          </p:cNvSpPr>
          <p:nvPr>
            <p:ph type="dt" sz="half" idx="14"/>
          </p:nvPr>
        </p:nvSpPr>
        <p:spPr/>
        <p:txBody>
          <a:bodyPr/>
          <a:lstStyle>
            <a:lvl1pPr>
              <a:defRPr/>
            </a:lvl1pPr>
          </a:lstStyle>
          <a:p>
            <a:pPr>
              <a:defRPr/>
            </a:pPr>
            <a:fld id="{D4875292-6432-4CC9-A1A8-E108448B4CBF}" type="datetime1">
              <a:rPr lang="en-US"/>
              <a:pPr>
                <a:defRPr/>
              </a:pPr>
              <a:t>6/25/2018</a:t>
            </a:fld>
            <a:endParaRPr lang="en-US" dirty="0"/>
          </a:p>
        </p:txBody>
      </p:sp>
      <p:sp>
        <p:nvSpPr>
          <p:cNvPr id="5" name="Footer Placeholder 3">
            <a:extLst>
              <a:ext uri="{FF2B5EF4-FFF2-40B4-BE49-F238E27FC236}">
                <a16:creationId xmlns:a16="http://schemas.microsoft.com/office/drawing/2014/main" id="{CD9CAC4F-0E08-4608-B2EC-DE2148A5DA1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591252E5-D00B-4A2E-8942-CC84EB22BBCF}"/>
              </a:ext>
            </a:extLst>
          </p:cNvPr>
          <p:cNvSpPr>
            <a:spLocks noGrp="1"/>
          </p:cNvSpPr>
          <p:nvPr>
            <p:ph type="sldNum" sz="quarter" idx="16"/>
          </p:nvPr>
        </p:nvSpPr>
        <p:spPr/>
        <p:txBody>
          <a:bodyPr/>
          <a:lstStyle>
            <a:lvl1pPr defTabSz="914377">
              <a:lnSpc>
                <a:spcPct val="100000"/>
              </a:lnSpc>
              <a:spcBef>
                <a:spcPts val="0"/>
              </a:spcBef>
              <a:defRPr/>
            </a:lvl1pPr>
          </a:lstStyle>
          <a:p>
            <a:pPr>
              <a:defRPr/>
            </a:pPr>
            <a:fld id="{20F89A73-B163-4410-B270-E55935D822FD}" type="slidenum">
              <a:rPr/>
              <a:pPr>
                <a:defRPr/>
              </a:pPr>
              <a:t>‹#›</a:t>
            </a:fld>
            <a:endParaRPr dirty="0"/>
          </a:p>
        </p:txBody>
      </p:sp>
    </p:spTree>
    <p:extLst>
      <p:ext uri="{BB962C8B-B14F-4D97-AF65-F5344CB8AC3E}">
        <p14:creationId xmlns:p14="http://schemas.microsoft.com/office/powerpoint/2010/main" val="30587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2"/>
            <a:ext cx="12192000" cy="6371133"/>
          </a:xfrm>
        </p:spPr>
        <p:txBody>
          <a:bodyPr rtlCol="0">
            <a:normAutofit/>
          </a:bodyPr>
          <a:lstStyle/>
          <a:p>
            <a:pPr lvl="0"/>
            <a:endParaRPr lang="en-US" noProof="0"/>
          </a:p>
        </p:txBody>
      </p:sp>
      <p:sp>
        <p:nvSpPr>
          <p:cNvPr id="3" name="Date Placeholder 2">
            <a:extLst>
              <a:ext uri="{FF2B5EF4-FFF2-40B4-BE49-F238E27FC236}">
                <a16:creationId xmlns:a16="http://schemas.microsoft.com/office/drawing/2014/main" id="{18062C63-04FC-483C-84A1-0E3AB8912E53}"/>
              </a:ext>
            </a:extLst>
          </p:cNvPr>
          <p:cNvSpPr>
            <a:spLocks noGrp="1"/>
          </p:cNvSpPr>
          <p:nvPr>
            <p:ph type="dt" sz="half" idx="14"/>
          </p:nvPr>
        </p:nvSpPr>
        <p:spPr/>
        <p:txBody>
          <a:bodyPr/>
          <a:lstStyle>
            <a:lvl1pPr>
              <a:defRPr/>
            </a:lvl1pPr>
          </a:lstStyle>
          <a:p>
            <a:pPr>
              <a:defRPr/>
            </a:pPr>
            <a:fld id="{ED291BA1-54B0-44A2-9A88-BC552924B4A3}" type="datetime1">
              <a:rPr lang="en-US"/>
              <a:pPr>
                <a:defRPr/>
              </a:pPr>
              <a:t>6/25/2018</a:t>
            </a:fld>
            <a:endParaRPr lang="en-US" dirty="0"/>
          </a:p>
        </p:txBody>
      </p:sp>
      <p:sp>
        <p:nvSpPr>
          <p:cNvPr id="4" name="Footer Placeholder 3">
            <a:extLst>
              <a:ext uri="{FF2B5EF4-FFF2-40B4-BE49-F238E27FC236}">
                <a16:creationId xmlns:a16="http://schemas.microsoft.com/office/drawing/2014/main" id="{8971706A-D276-48B5-AF5C-66D83B36E3CA}"/>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FF7B178-A259-4D6C-84B0-B1D4294AEB7E}"/>
              </a:ext>
            </a:extLst>
          </p:cNvPr>
          <p:cNvSpPr>
            <a:spLocks noGrp="1"/>
          </p:cNvSpPr>
          <p:nvPr>
            <p:ph type="sldNum" sz="quarter" idx="16"/>
          </p:nvPr>
        </p:nvSpPr>
        <p:spPr/>
        <p:txBody>
          <a:bodyPr/>
          <a:lstStyle>
            <a:lvl1pPr defTabSz="914377">
              <a:lnSpc>
                <a:spcPct val="100000"/>
              </a:lnSpc>
              <a:spcBef>
                <a:spcPts val="0"/>
              </a:spcBef>
              <a:defRPr/>
            </a:lvl1pPr>
          </a:lstStyle>
          <a:p>
            <a:pPr>
              <a:defRPr/>
            </a:pPr>
            <a:fld id="{1F7CE1CC-4BC6-479E-890D-1E9024A9112F}" type="slidenum">
              <a:rPr/>
              <a:pPr>
                <a:defRPr/>
              </a:pPr>
              <a:t>‹#›</a:t>
            </a:fld>
            <a:endParaRPr dirty="0"/>
          </a:p>
        </p:txBody>
      </p:sp>
    </p:spTree>
    <p:extLst>
      <p:ext uri="{BB962C8B-B14F-4D97-AF65-F5344CB8AC3E}">
        <p14:creationId xmlns:p14="http://schemas.microsoft.com/office/powerpoint/2010/main" val="3435842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2"/>
            <a:ext cx="12192000" cy="6371133"/>
          </a:xfrm>
        </p:spPr>
        <p:txBody>
          <a:bodyPr rtlCol="0">
            <a:normAutofit/>
          </a:bodyPr>
          <a:lstStyle/>
          <a:p>
            <a:pPr lvl="0"/>
            <a:endParaRPr lang="en-US" noProof="0"/>
          </a:p>
        </p:txBody>
      </p:sp>
      <p:sp>
        <p:nvSpPr>
          <p:cNvPr id="8" name="Picture Placeholder 7"/>
          <p:cNvSpPr>
            <a:spLocks noGrp="1"/>
          </p:cNvSpPr>
          <p:nvPr>
            <p:ph type="pic" sz="quarter" idx="14"/>
          </p:nvPr>
        </p:nvSpPr>
        <p:spPr>
          <a:xfrm>
            <a:off x="1" y="1968123"/>
            <a:ext cx="7692007" cy="3213478"/>
          </a:xfrm>
          <a:solidFill>
            <a:schemeClr val="bg1">
              <a:lumMod val="85000"/>
            </a:schemeClr>
          </a:solidFill>
        </p:spPr>
        <p:txBody>
          <a:bodyPr rtlCol="0">
            <a:normAutofit/>
          </a:bodyPr>
          <a:lstStyle/>
          <a:p>
            <a:pPr lvl="0"/>
            <a:endParaRPr lang="en-US" noProof="0"/>
          </a:p>
        </p:txBody>
      </p:sp>
      <p:sp>
        <p:nvSpPr>
          <p:cNvPr id="4" name="Date Placeholder 2">
            <a:extLst>
              <a:ext uri="{FF2B5EF4-FFF2-40B4-BE49-F238E27FC236}">
                <a16:creationId xmlns:a16="http://schemas.microsoft.com/office/drawing/2014/main" id="{A7E1C4D3-01BE-4D3E-9D82-CD53C8328E15}"/>
              </a:ext>
            </a:extLst>
          </p:cNvPr>
          <p:cNvSpPr>
            <a:spLocks noGrp="1"/>
          </p:cNvSpPr>
          <p:nvPr>
            <p:ph type="dt" sz="half" idx="15"/>
          </p:nvPr>
        </p:nvSpPr>
        <p:spPr/>
        <p:txBody>
          <a:bodyPr/>
          <a:lstStyle>
            <a:lvl1pPr>
              <a:defRPr/>
            </a:lvl1pPr>
          </a:lstStyle>
          <a:p>
            <a:pPr>
              <a:defRPr/>
            </a:pPr>
            <a:fld id="{268B8D4B-6A27-430A-8C61-4B9693DC325D}" type="datetime1">
              <a:rPr lang="en-US"/>
              <a:pPr>
                <a:defRPr/>
              </a:pPr>
              <a:t>6/25/2018</a:t>
            </a:fld>
            <a:endParaRPr lang="en-US" dirty="0"/>
          </a:p>
        </p:txBody>
      </p:sp>
      <p:sp>
        <p:nvSpPr>
          <p:cNvPr id="5" name="Footer Placeholder 3">
            <a:extLst>
              <a:ext uri="{FF2B5EF4-FFF2-40B4-BE49-F238E27FC236}">
                <a16:creationId xmlns:a16="http://schemas.microsoft.com/office/drawing/2014/main" id="{13026368-6D4E-481C-BD84-F0E35C19A014}"/>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DCD2EC4E-15D4-44F7-92B0-BAA023E75349}"/>
              </a:ext>
            </a:extLst>
          </p:cNvPr>
          <p:cNvSpPr>
            <a:spLocks noGrp="1"/>
          </p:cNvSpPr>
          <p:nvPr>
            <p:ph type="sldNum" sz="quarter" idx="17"/>
          </p:nvPr>
        </p:nvSpPr>
        <p:spPr/>
        <p:txBody>
          <a:bodyPr/>
          <a:lstStyle>
            <a:lvl1pPr defTabSz="914377">
              <a:lnSpc>
                <a:spcPct val="100000"/>
              </a:lnSpc>
              <a:spcBef>
                <a:spcPts val="0"/>
              </a:spcBef>
              <a:defRPr/>
            </a:lvl1pPr>
          </a:lstStyle>
          <a:p>
            <a:pPr>
              <a:defRPr/>
            </a:pPr>
            <a:fld id="{7F857298-7D58-45E1-A6DC-391A44EAFC00}" type="slidenum">
              <a:rPr/>
              <a:pPr>
                <a:defRPr/>
              </a:pPr>
              <a:t>‹#›</a:t>
            </a:fld>
            <a:endParaRPr dirty="0"/>
          </a:p>
        </p:txBody>
      </p:sp>
    </p:spTree>
    <p:extLst>
      <p:ext uri="{BB962C8B-B14F-4D97-AF65-F5344CB8AC3E}">
        <p14:creationId xmlns:p14="http://schemas.microsoft.com/office/powerpoint/2010/main" val="929430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4EE799AE-C6CA-4CD9-9E3F-A18B084B1F2E}"/>
              </a:ext>
            </a:extLst>
          </p:cNvPr>
          <p:cNvGrpSpPr>
            <a:grpSpLocks/>
          </p:cNvGrpSpPr>
          <p:nvPr userDrawn="1"/>
        </p:nvGrpSpPr>
        <p:grpSpPr bwMode="auto">
          <a:xfrm>
            <a:off x="304800" y="6354763"/>
            <a:ext cx="2089150" cy="282575"/>
            <a:chOff x="9813925" y="6354310"/>
            <a:chExt cx="2088797" cy="283031"/>
          </a:xfrm>
        </p:grpSpPr>
        <p:sp>
          <p:nvSpPr>
            <p:cNvPr id="3" name="Text Placeholder 7">
              <a:extLst>
                <a:ext uri="{FF2B5EF4-FFF2-40B4-BE49-F238E27FC236}">
                  <a16:creationId xmlns:a16="http://schemas.microsoft.com/office/drawing/2014/main" id="{9D993250-35BD-4EF1-AEFD-D62CCD445F55}"/>
                </a:ext>
              </a:extLst>
            </p:cNvPr>
            <p:cNvSpPr txBox="1">
              <a:spLocks/>
            </p:cNvSpPr>
            <p:nvPr userDrawn="1"/>
          </p:nvSpPr>
          <p:spPr>
            <a:xfrm>
              <a:off x="9813925" y="6354310"/>
              <a:ext cx="1977691" cy="283031"/>
            </a:xfrm>
            <a:prstGeom prst="parallelogram">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eaLnBrk="1" fontAlgn="auto" hangingPunct="1">
                <a:spcBef>
                  <a:spcPts val="0"/>
                </a:spcBef>
                <a:spcAft>
                  <a:spcPts val="0"/>
                </a:spcAft>
                <a:defRPr/>
              </a:pPr>
              <a:endParaRPr lang="en-US" sz="1351" dirty="0"/>
            </a:p>
          </p:txBody>
        </p:sp>
        <p:sp>
          <p:nvSpPr>
            <p:cNvPr id="4" name="Text Placeholder 7">
              <a:extLst>
                <a:ext uri="{FF2B5EF4-FFF2-40B4-BE49-F238E27FC236}">
                  <a16:creationId xmlns:a16="http://schemas.microsoft.com/office/drawing/2014/main" id="{B0C46CF8-8F7D-4D95-AF78-EA111E717794}"/>
                </a:ext>
              </a:extLst>
            </p:cNvPr>
            <p:cNvSpPr txBox="1">
              <a:spLocks/>
            </p:cNvSpPr>
            <p:nvPr userDrawn="1"/>
          </p:nvSpPr>
          <p:spPr>
            <a:xfrm>
              <a:off x="11431315" y="6354310"/>
              <a:ext cx="471407" cy="283031"/>
            </a:xfrm>
            <a:prstGeom prst="parallelogram">
              <a:avLst/>
            </a:prstGeom>
            <a:solidFill>
              <a:schemeClr val="accent1"/>
            </a:solidFill>
          </p:spPr>
          <p:txBody>
            <a:bodyPr anchor="ct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endParaRPr lang="en-US" sz="1000" dirty="0">
                <a:solidFill>
                  <a:schemeClr val="bg1"/>
                </a:solidFill>
                <a:latin typeface="+mj-lt"/>
              </a:endParaRPr>
            </a:p>
          </p:txBody>
        </p:sp>
        <p:sp>
          <p:nvSpPr>
            <p:cNvPr id="5" name="Rectangle 19">
              <a:extLst>
                <a:ext uri="{FF2B5EF4-FFF2-40B4-BE49-F238E27FC236}">
                  <a16:creationId xmlns:a16="http://schemas.microsoft.com/office/drawing/2014/main" id="{5F51069E-FDE4-417E-BC47-A7746DE4657D}"/>
                </a:ext>
              </a:extLst>
            </p:cNvPr>
            <p:cNvSpPr>
              <a:spLocks noChangeArrowheads="1"/>
            </p:cNvSpPr>
            <p:nvPr userDrawn="1"/>
          </p:nvSpPr>
          <p:spPr bwMode="auto">
            <a:xfrm>
              <a:off x="9929793" y="6384521"/>
              <a:ext cx="1509457" cy="23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0913">
                <a:defRPr>
                  <a:solidFill>
                    <a:schemeClr val="tx1"/>
                  </a:solidFill>
                  <a:latin typeface="Calibri" panose="020F0502020204030204" pitchFamily="34" charset="0"/>
                </a:defRPr>
              </a:lvl1pPr>
              <a:lvl2pPr marL="742950" indent="-285750" defTabSz="950913">
                <a:defRPr>
                  <a:solidFill>
                    <a:schemeClr val="tx1"/>
                  </a:solidFill>
                  <a:latin typeface="Calibri" panose="020F0502020204030204" pitchFamily="34" charset="0"/>
                </a:defRPr>
              </a:lvl2pPr>
              <a:lvl3pPr marL="1143000" indent="-228600" defTabSz="950913">
                <a:defRPr>
                  <a:solidFill>
                    <a:schemeClr val="tx1"/>
                  </a:solidFill>
                  <a:latin typeface="Calibri" panose="020F0502020204030204" pitchFamily="34" charset="0"/>
                </a:defRPr>
              </a:lvl3pPr>
              <a:lvl4pPr marL="1600200" indent="-228600" defTabSz="950913">
                <a:defRPr>
                  <a:solidFill>
                    <a:schemeClr val="tx1"/>
                  </a:solidFill>
                  <a:latin typeface="Calibri" panose="020F0502020204030204" pitchFamily="34" charset="0"/>
                </a:defRPr>
              </a:lvl4pPr>
              <a:lvl5pPr marL="2057400" indent="-228600" defTabSz="950913">
                <a:defRPr>
                  <a:solidFill>
                    <a:schemeClr val="tx1"/>
                  </a:solidFill>
                  <a:latin typeface="Calibri" panose="020F0502020204030204" pitchFamily="34" charset="0"/>
                </a:defRPr>
              </a:lvl5pPr>
              <a:lvl6pPr marL="2514600" indent="-228600" defTabSz="950913" fontAlgn="base">
                <a:spcBef>
                  <a:spcPct val="0"/>
                </a:spcBef>
                <a:spcAft>
                  <a:spcPct val="0"/>
                </a:spcAft>
                <a:defRPr>
                  <a:solidFill>
                    <a:schemeClr val="tx1"/>
                  </a:solidFill>
                  <a:latin typeface="Calibri" panose="020F0502020204030204" pitchFamily="34" charset="0"/>
                </a:defRPr>
              </a:lvl6pPr>
              <a:lvl7pPr marL="2971800" indent="-228600" defTabSz="950913" fontAlgn="base">
                <a:spcBef>
                  <a:spcPct val="0"/>
                </a:spcBef>
                <a:spcAft>
                  <a:spcPct val="0"/>
                </a:spcAft>
                <a:defRPr>
                  <a:solidFill>
                    <a:schemeClr val="tx1"/>
                  </a:solidFill>
                  <a:latin typeface="Calibri" panose="020F0502020204030204" pitchFamily="34" charset="0"/>
                </a:defRPr>
              </a:lvl7pPr>
              <a:lvl8pPr marL="3429000" indent="-228600" defTabSz="950913" fontAlgn="base">
                <a:spcBef>
                  <a:spcPct val="0"/>
                </a:spcBef>
                <a:spcAft>
                  <a:spcPct val="0"/>
                </a:spcAft>
                <a:defRPr>
                  <a:solidFill>
                    <a:schemeClr val="tx1"/>
                  </a:solidFill>
                  <a:latin typeface="Calibri" panose="020F0502020204030204" pitchFamily="34" charset="0"/>
                </a:defRPr>
              </a:lvl8pPr>
              <a:lvl9pPr marL="3886200" indent="-228600" defTabSz="950913"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38"/>
                </a:spcBef>
                <a:buFont typeface="Arial" panose="020B0604020202020204" pitchFamily="34" charset="0"/>
                <a:buNone/>
                <a:defRPr/>
              </a:pPr>
              <a:r>
                <a:rPr lang="en-US" altLang="en-US" sz="1000" dirty="0">
                  <a:solidFill>
                    <a:schemeClr val="bg1"/>
                  </a:solidFill>
                  <a:latin typeface="Calibri Light" panose="020F0302020204030204" pitchFamily="34" charset="0"/>
                </a:rPr>
                <a:t>VonMackAgency.com</a:t>
              </a:r>
            </a:p>
          </p:txBody>
        </p:sp>
      </p:grpSp>
      <p:sp>
        <p:nvSpPr>
          <p:cNvPr id="6" name="Slide Number Placeholder 3">
            <a:extLst>
              <a:ext uri="{FF2B5EF4-FFF2-40B4-BE49-F238E27FC236}">
                <a16:creationId xmlns:a16="http://schemas.microsoft.com/office/drawing/2014/main" id="{68CDB8F6-A0D0-4292-87BA-C3F92716C969}"/>
              </a:ext>
            </a:extLst>
          </p:cNvPr>
          <p:cNvSpPr>
            <a:spLocks noGrp="1"/>
          </p:cNvSpPr>
          <p:nvPr>
            <p:ph type="sldNum" sz="quarter" idx="10"/>
          </p:nvPr>
        </p:nvSpPr>
        <p:spPr>
          <a:xfrm>
            <a:off x="1943100" y="6370638"/>
            <a:ext cx="430213" cy="249237"/>
          </a:xfrm>
        </p:spPr>
        <p:txBody>
          <a:bodyPr/>
          <a:lstStyle>
            <a:lvl1pPr defTabSz="914377">
              <a:lnSpc>
                <a:spcPct val="100000"/>
              </a:lnSpc>
              <a:spcBef>
                <a:spcPts val="0"/>
              </a:spcBef>
              <a:defRPr/>
            </a:lvl1pPr>
          </a:lstStyle>
          <a:p>
            <a:pPr>
              <a:defRPr/>
            </a:pPr>
            <a:fld id="{22FC9D50-C326-461B-A568-CD23D227D121}" type="slidenum">
              <a:rPr/>
              <a:pPr>
                <a:defRPr/>
              </a:pPr>
              <a:t>‹#›</a:t>
            </a:fld>
            <a:endParaRPr dirty="0"/>
          </a:p>
        </p:txBody>
      </p:sp>
    </p:spTree>
    <p:extLst>
      <p:ext uri="{BB962C8B-B14F-4D97-AF65-F5344CB8AC3E}">
        <p14:creationId xmlns:p14="http://schemas.microsoft.com/office/powerpoint/2010/main" val="570364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EC00A33-9BE9-4495-AE9A-111D18583DF0}"/>
              </a:ext>
            </a:extLst>
          </p:cNvPr>
          <p:cNvSpPr>
            <a:spLocks noGrp="1"/>
          </p:cNvSpPr>
          <p:nvPr>
            <p:ph type="sldNum" sz="quarter" idx="10"/>
          </p:nvPr>
        </p:nvSpPr>
        <p:spPr>
          <a:xfrm>
            <a:off x="11318875" y="6370638"/>
            <a:ext cx="430213" cy="249237"/>
          </a:xfrm>
        </p:spPr>
        <p:txBody>
          <a:bodyPr/>
          <a:lstStyle>
            <a:lvl1pPr defTabSz="914377">
              <a:lnSpc>
                <a:spcPct val="100000"/>
              </a:lnSpc>
              <a:spcBef>
                <a:spcPts val="0"/>
              </a:spcBef>
              <a:defRPr/>
            </a:lvl1pPr>
          </a:lstStyle>
          <a:p>
            <a:pPr>
              <a:defRPr/>
            </a:pPr>
            <a:fld id="{3AC219F0-52F1-4C7A-A817-6ABFEE975E7D}" type="slidenum">
              <a:rPr/>
              <a:pPr>
                <a:defRPr/>
              </a:pPr>
              <a:t>‹#›</a:t>
            </a:fld>
            <a:endParaRPr dirty="0"/>
          </a:p>
        </p:txBody>
      </p:sp>
    </p:spTree>
    <p:extLst>
      <p:ext uri="{BB962C8B-B14F-4D97-AF65-F5344CB8AC3E}">
        <p14:creationId xmlns:p14="http://schemas.microsoft.com/office/powerpoint/2010/main" val="138097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0"/>
            <a:ext cx="12192000" cy="4201610"/>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2F2465AF-B34F-42C3-A968-4CE7BFB662AE}"/>
              </a:ext>
            </a:extLst>
          </p:cNvPr>
          <p:cNvSpPr>
            <a:spLocks noGrp="1"/>
          </p:cNvSpPr>
          <p:nvPr>
            <p:ph type="dt" sz="half" idx="15"/>
          </p:nvPr>
        </p:nvSpPr>
        <p:spPr/>
        <p:txBody>
          <a:bodyPr/>
          <a:lstStyle>
            <a:lvl1pPr>
              <a:defRPr/>
            </a:lvl1pPr>
          </a:lstStyle>
          <a:p>
            <a:pPr>
              <a:defRPr/>
            </a:pPr>
            <a:fld id="{9CE58BB9-D735-41F4-8808-58D93F2D8EBA}" type="datetime1">
              <a:rPr lang="en-US"/>
              <a:pPr>
                <a:defRPr/>
              </a:pPr>
              <a:t>6/25/2018</a:t>
            </a:fld>
            <a:endParaRPr lang="en-US" dirty="0"/>
          </a:p>
        </p:txBody>
      </p:sp>
      <p:sp>
        <p:nvSpPr>
          <p:cNvPr id="5" name="Footer Placeholder 3">
            <a:extLst>
              <a:ext uri="{FF2B5EF4-FFF2-40B4-BE49-F238E27FC236}">
                <a16:creationId xmlns:a16="http://schemas.microsoft.com/office/drawing/2014/main" id="{6C56032C-BFC1-48BA-AA41-096BC7F6A979}"/>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8D4C618-F159-40B8-A7A4-7AEB36C6D578}"/>
              </a:ext>
            </a:extLst>
          </p:cNvPr>
          <p:cNvSpPr>
            <a:spLocks noGrp="1"/>
          </p:cNvSpPr>
          <p:nvPr>
            <p:ph type="sldNum" sz="quarter" idx="17"/>
          </p:nvPr>
        </p:nvSpPr>
        <p:spPr/>
        <p:txBody>
          <a:bodyPr/>
          <a:lstStyle>
            <a:lvl1pPr defTabSz="914377">
              <a:lnSpc>
                <a:spcPct val="100000"/>
              </a:lnSpc>
              <a:spcBef>
                <a:spcPts val="0"/>
              </a:spcBef>
              <a:defRPr/>
            </a:lvl1pPr>
          </a:lstStyle>
          <a:p>
            <a:pPr>
              <a:defRPr/>
            </a:pPr>
            <a:fld id="{590BC84F-8DDB-42A8-9E31-CEA37239CD5C}" type="slidenum">
              <a:rPr/>
              <a:pPr>
                <a:defRPr/>
              </a:pPr>
              <a:t>‹#›</a:t>
            </a:fld>
            <a:endParaRPr dirty="0"/>
          </a:p>
        </p:txBody>
      </p:sp>
    </p:spTree>
    <p:extLst>
      <p:ext uri="{BB962C8B-B14F-4D97-AF65-F5344CB8AC3E}">
        <p14:creationId xmlns:p14="http://schemas.microsoft.com/office/powerpoint/2010/main" val="460567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4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760407" y="1523790"/>
            <a:ext cx="4888293" cy="3010110"/>
          </a:xfrm>
          <a:solidFill>
            <a:schemeClr val="bg1">
              <a:lumMod val="75000"/>
            </a:schemeClr>
          </a:solidFill>
        </p:spPr>
        <p:txBody>
          <a:bodyPr rtlCol="0">
            <a:normAutofit/>
          </a:bodyPr>
          <a:lstStyle/>
          <a:p>
            <a:pPr lvl="0"/>
            <a:endParaRPr lang="en-US" noProof="0"/>
          </a:p>
        </p:txBody>
      </p:sp>
      <p:sp>
        <p:nvSpPr>
          <p:cNvPr id="3" name="Slide Number Placeholder 3">
            <a:extLst>
              <a:ext uri="{FF2B5EF4-FFF2-40B4-BE49-F238E27FC236}">
                <a16:creationId xmlns:a16="http://schemas.microsoft.com/office/drawing/2014/main" id="{4BB9267F-8CE1-4069-99E2-BACC1090BA83}"/>
              </a:ext>
            </a:extLst>
          </p:cNvPr>
          <p:cNvSpPr>
            <a:spLocks noGrp="1"/>
          </p:cNvSpPr>
          <p:nvPr>
            <p:ph type="sldNum" sz="quarter" idx="14"/>
          </p:nvPr>
        </p:nvSpPr>
        <p:spPr>
          <a:xfrm>
            <a:off x="11318875" y="6370638"/>
            <a:ext cx="430213" cy="249237"/>
          </a:xfrm>
        </p:spPr>
        <p:txBody>
          <a:bodyPr/>
          <a:lstStyle>
            <a:lvl1pPr defTabSz="914377">
              <a:lnSpc>
                <a:spcPct val="100000"/>
              </a:lnSpc>
              <a:spcBef>
                <a:spcPts val="0"/>
              </a:spcBef>
              <a:defRPr/>
            </a:lvl1pPr>
          </a:lstStyle>
          <a:p>
            <a:pPr>
              <a:defRPr/>
            </a:pPr>
            <a:fld id="{12A541FE-50F1-4B62-8A29-319559A066B6}" type="slidenum">
              <a:rPr/>
              <a:pPr>
                <a:defRPr/>
              </a:pPr>
              <a:t>‹#›</a:t>
            </a:fld>
            <a:endParaRPr dirty="0"/>
          </a:p>
        </p:txBody>
      </p:sp>
    </p:spTree>
    <p:extLst>
      <p:ext uri="{BB962C8B-B14F-4D97-AF65-F5344CB8AC3E}">
        <p14:creationId xmlns:p14="http://schemas.microsoft.com/office/powerpoint/2010/main" val="3542234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684C61-283F-42E6-B005-C094D53F50C1}"/>
              </a:ext>
            </a:extLst>
          </p:cNvPr>
          <p:cNvSpPr/>
          <p:nvPr userDrawn="1"/>
        </p:nvSpPr>
        <p:spPr>
          <a:xfrm>
            <a:off x="0" y="0"/>
            <a:ext cx="12192000" cy="6858000"/>
          </a:xfrm>
          <a:prstGeom prst="rect">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3" name="Slide Number Placeholder 3">
            <a:extLst>
              <a:ext uri="{FF2B5EF4-FFF2-40B4-BE49-F238E27FC236}">
                <a16:creationId xmlns:a16="http://schemas.microsoft.com/office/drawing/2014/main" id="{150E59DC-20B8-4D27-BF90-B383CF455B4E}"/>
              </a:ext>
            </a:extLst>
          </p:cNvPr>
          <p:cNvSpPr>
            <a:spLocks noGrp="1"/>
          </p:cNvSpPr>
          <p:nvPr>
            <p:ph type="sldNum" sz="quarter" idx="10"/>
          </p:nvPr>
        </p:nvSpPr>
        <p:spPr>
          <a:xfrm>
            <a:off x="11318875" y="6370638"/>
            <a:ext cx="430213" cy="249237"/>
          </a:xfrm>
        </p:spPr>
        <p:txBody>
          <a:bodyPr/>
          <a:lstStyle>
            <a:lvl1pPr defTabSz="914377">
              <a:lnSpc>
                <a:spcPct val="100000"/>
              </a:lnSpc>
              <a:spcBef>
                <a:spcPts val="0"/>
              </a:spcBef>
              <a:defRPr/>
            </a:lvl1pPr>
          </a:lstStyle>
          <a:p>
            <a:pPr>
              <a:defRPr/>
            </a:pPr>
            <a:fld id="{E894C0BE-A1C7-42F4-B76F-00C9331B7918}" type="slidenum">
              <a:rPr/>
              <a:pPr>
                <a:defRPr/>
              </a:pPr>
              <a:t>‹#›</a:t>
            </a:fld>
            <a:endParaRPr dirty="0"/>
          </a:p>
        </p:txBody>
      </p:sp>
    </p:spTree>
    <p:extLst>
      <p:ext uri="{BB962C8B-B14F-4D97-AF65-F5344CB8AC3E}">
        <p14:creationId xmlns:p14="http://schemas.microsoft.com/office/powerpoint/2010/main" val="397758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8173232" y="1818262"/>
            <a:ext cx="4018768" cy="5039738"/>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E84D87E7-1AF4-44DD-AD9E-67C5D2C16DD6}"/>
              </a:ext>
            </a:extLst>
          </p:cNvPr>
          <p:cNvSpPr>
            <a:spLocks noGrp="1"/>
          </p:cNvSpPr>
          <p:nvPr>
            <p:ph type="dt" sz="half" idx="15"/>
          </p:nvPr>
        </p:nvSpPr>
        <p:spPr/>
        <p:txBody>
          <a:bodyPr/>
          <a:lstStyle>
            <a:lvl1pPr>
              <a:defRPr/>
            </a:lvl1pPr>
          </a:lstStyle>
          <a:p>
            <a:pPr>
              <a:defRPr/>
            </a:pPr>
            <a:fld id="{78069C66-0E30-4AE5-9779-F7B353BA142E}" type="datetime1">
              <a:rPr lang="en-US"/>
              <a:pPr>
                <a:defRPr/>
              </a:pPr>
              <a:t>6/25/2018</a:t>
            </a:fld>
            <a:endParaRPr lang="en-US" dirty="0"/>
          </a:p>
        </p:txBody>
      </p:sp>
      <p:sp>
        <p:nvSpPr>
          <p:cNvPr id="5" name="Footer Placeholder 3">
            <a:extLst>
              <a:ext uri="{FF2B5EF4-FFF2-40B4-BE49-F238E27FC236}">
                <a16:creationId xmlns:a16="http://schemas.microsoft.com/office/drawing/2014/main" id="{4FF06D66-5001-45D7-8838-517B67085CB5}"/>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8F06721-47A6-4987-A562-2A3A3A0D4F9A}"/>
              </a:ext>
            </a:extLst>
          </p:cNvPr>
          <p:cNvSpPr>
            <a:spLocks noGrp="1"/>
          </p:cNvSpPr>
          <p:nvPr>
            <p:ph type="sldNum" sz="quarter" idx="17"/>
          </p:nvPr>
        </p:nvSpPr>
        <p:spPr/>
        <p:txBody>
          <a:bodyPr/>
          <a:lstStyle>
            <a:lvl1pPr defTabSz="914377">
              <a:lnSpc>
                <a:spcPct val="100000"/>
              </a:lnSpc>
              <a:spcBef>
                <a:spcPts val="0"/>
              </a:spcBef>
              <a:defRPr/>
            </a:lvl1pPr>
          </a:lstStyle>
          <a:p>
            <a:pPr>
              <a:defRPr/>
            </a:pPr>
            <a:fld id="{1CD22F4B-88C1-4F47-88CF-67C671553032}" type="slidenum">
              <a:rPr/>
              <a:pPr>
                <a:defRPr/>
              </a:pPr>
              <a:t>‹#›</a:t>
            </a:fld>
            <a:endParaRPr dirty="0"/>
          </a:p>
        </p:txBody>
      </p:sp>
    </p:spTree>
    <p:extLst>
      <p:ext uri="{BB962C8B-B14F-4D97-AF65-F5344CB8AC3E}">
        <p14:creationId xmlns:p14="http://schemas.microsoft.com/office/powerpoint/2010/main" val="394348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7123643" y="1838020"/>
            <a:ext cx="4346068" cy="2463578"/>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16:creationId xmlns:a16="http://schemas.microsoft.com/office/drawing/2014/main" id="{2280F7A2-DF73-42AB-A7B2-0C6202174E42}"/>
              </a:ext>
            </a:extLst>
          </p:cNvPr>
          <p:cNvSpPr>
            <a:spLocks noGrp="1"/>
          </p:cNvSpPr>
          <p:nvPr>
            <p:ph type="dt" sz="half" idx="15"/>
          </p:nvPr>
        </p:nvSpPr>
        <p:spPr/>
        <p:txBody>
          <a:bodyPr/>
          <a:lstStyle>
            <a:lvl1pPr>
              <a:defRPr/>
            </a:lvl1pPr>
          </a:lstStyle>
          <a:p>
            <a:pPr>
              <a:defRPr/>
            </a:pPr>
            <a:fld id="{9F55213A-BECB-4D4F-9F2A-46BE76C8E04B}" type="datetime1">
              <a:rPr lang="en-US"/>
              <a:pPr>
                <a:defRPr/>
              </a:pPr>
              <a:t>6/25/2018</a:t>
            </a:fld>
            <a:endParaRPr lang="en-US" dirty="0"/>
          </a:p>
        </p:txBody>
      </p:sp>
      <p:sp>
        <p:nvSpPr>
          <p:cNvPr id="5" name="Footer Placeholder 3">
            <a:extLst>
              <a:ext uri="{FF2B5EF4-FFF2-40B4-BE49-F238E27FC236}">
                <a16:creationId xmlns:a16="http://schemas.microsoft.com/office/drawing/2014/main" id="{BD4854C2-D7C2-40F2-BE66-347AAB9988A1}"/>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E0AABFD5-CACC-4753-98AB-DE3A7EB72DEA}"/>
              </a:ext>
            </a:extLst>
          </p:cNvPr>
          <p:cNvSpPr>
            <a:spLocks noGrp="1"/>
          </p:cNvSpPr>
          <p:nvPr>
            <p:ph type="sldNum" sz="quarter" idx="17"/>
          </p:nvPr>
        </p:nvSpPr>
        <p:spPr/>
        <p:txBody>
          <a:bodyPr/>
          <a:lstStyle>
            <a:lvl1pPr defTabSz="914377">
              <a:lnSpc>
                <a:spcPct val="100000"/>
              </a:lnSpc>
              <a:spcBef>
                <a:spcPts val="0"/>
              </a:spcBef>
              <a:defRPr/>
            </a:lvl1pPr>
          </a:lstStyle>
          <a:p>
            <a:pPr>
              <a:defRPr/>
            </a:pPr>
            <a:fld id="{C9ADE5D8-2BD9-40DF-9027-CEC44AA53592}" type="slidenum">
              <a:rPr/>
              <a:pPr>
                <a:defRPr/>
              </a:pPr>
              <a:t>‹#›</a:t>
            </a:fld>
            <a:endParaRPr dirty="0"/>
          </a:p>
        </p:txBody>
      </p:sp>
    </p:spTree>
    <p:extLst>
      <p:ext uri="{BB962C8B-B14F-4D97-AF65-F5344CB8AC3E}">
        <p14:creationId xmlns:p14="http://schemas.microsoft.com/office/powerpoint/2010/main" val="351261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2F57B7-6EAD-494C-ACBB-0DBC52958B37}"/>
              </a:ext>
            </a:extLst>
          </p:cNvPr>
          <p:cNvSpPr/>
          <p:nvPr userDrawn="1"/>
        </p:nvSpPr>
        <p:spPr>
          <a:xfrm>
            <a:off x="0" y="0"/>
            <a:ext cx="12192000" cy="4505325"/>
          </a:xfrm>
          <a:prstGeom prst="rect">
            <a:avLst/>
          </a:prstGeom>
          <a:pattFill prst="ltUpDiag">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C263AB5C-E917-4314-B689-53A42A3065D8}"/>
              </a:ext>
            </a:extLst>
          </p:cNvPr>
          <p:cNvSpPr/>
          <p:nvPr userDrawn="1"/>
        </p:nvSpPr>
        <p:spPr>
          <a:xfrm>
            <a:off x="0" y="1576388"/>
            <a:ext cx="12192000" cy="5281612"/>
          </a:xfrm>
          <a:prstGeom prst="rect">
            <a:avLst/>
          </a:prstGeom>
          <a:pattFill prst="pct5">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7" name="Picture Placeholder 7"/>
          <p:cNvSpPr>
            <a:spLocks noGrp="1"/>
          </p:cNvSpPr>
          <p:nvPr>
            <p:ph type="pic" sz="quarter" idx="14"/>
          </p:nvPr>
        </p:nvSpPr>
        <p:spPr>
          <a:xfrm>
            <a:off x="4170444" y="1034000"/>
            <a:ext cx="3883415" cy="2426252"/>
          </a:xfrm>
          <a:solidFill>
            <a:schemeClr val="bg1">
              <a:lumMod val="85000"/>
            </a:schemeClr>
          </a:solidFill>
        </p:spPr>
        <p:txBody>
          <a:bodyPr rtlCol="0">
            <a:normAutofit/>
          </a:bodyPr>
          <a:lstStyle/>
          <a:p>
            <a:pPr lvl="0"/>
            <a:endParaRPr lang="en-US" noProof="0"/>
          </a:p>
        </p:txBody>
      </p:sp>
      <p:sp>
        <p:nvSpPr>
          <p:cNvPr id="5" name="Date Placeholder 2">
            <a:extLst>
              <a:ext uri="{FF2B5EF4-FFF2-40B4-BE49-F238E27FC236}">
                <a16:creationId xmlns:a16="http://schemas.microsoft.com/office/drawing/2014/main" id="{A8C08115-719D-43A3-8B0E-658C0A36BC52}"/>
              </a:ext>
            </a:extLst>
          </p:cNvPr>
          <p:cNvSpPr>
            <a:spLocks noGrp="1"/>
          </p:cNvSpPr>
          <p:nvPr>
            <p:ph type="dt" sz="half" idx="15"/>
          </p:nvPr>
        </p:nvSpPr>
        <p:spPr/>
        <p:txBody>
          <a:bodyPr/>
          <a:lstStyle>
            <a:lvl1pPr>
              <a:defRPr/>
            </a:lvl1pPr>
          </a:lstStyle>
          <a:p>
            <a:pPr>
              <a:defRPr/>
            </a:pPr>
            <a:fld id="{12F73AEB-8F5B-451D-BD24-4B3CA9E2950F}" type="datetime1">
              <a:rPr lang="en-US"/>
              <a:pPr>
                <a:defRPr/>
              </a:pPr>
              <a:t>6/25/2018</a:t>
            </a:fld>
            <a:endParaRPr lang="en-US" dirty="0"/>
          </a:p>
        </p:txBody>
      </p:sp>
      <p:sp>
        <p:nvSpPr>
          <p:cNvPr id="6" name="Footer Placeholder 3">
            <a:extLst>
              <a:ext uri="{FF2B5EF4-FFF2-40B4-BE49-F238E27FC236}">
                <a16:creationId xmlns:a16="http://schemas.microsoft.com/office/drawing/2014/main" id="{95786DE5-6E7C-4B09-9A54-157FE70CABB1}"/>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64FF3483-47A5-46D5-9C07-3F7721957843}"/>
              </a:ext>
            </a:extLst>
          </p:cNvPr>
          <p:cNvSpPr>
            <a:spLocks noGrp="1"/>
          </p:cNvSpPr>
          <p:nvPr>
            <p:ph type="sldNum" sz="quarter" idx="17"/>
          </p:nvPr>
        </p:nvSpPr>
        <p:spPr/>
        <p:txBody>
          <a:bodyPr/>
          <a:lstStyle>
            <a:lvl1pPr defTabSz="914377">
              <a:lnSpc>
                <a:spcPct val="100000"/>
              </a:lnSpc>
              <a:spcBef>
                <a:spcPts val="0"/>
              </a:spcBef>
              <a:defRPr/>
            </a:lvl1pPr>
          </a:lstStyle>
          <a:p>
            <a:pPr>
              <a:defRPr/>
            </a:pPr>
            <a:fld id="{06E77D93-DA7C-428A-B8AA-8C2BE480AC18}" type="slidenum">
              <a:rPr/>
              <a:pPr>
                <a:defRPr/>
              </a:pPr>
              <a:t>‹#›</a:t>
            </a:fld>
            <a:endParaRPr dirty="0"/>
          </a:p>
        </p:txBody>
      </p:sp>
    </p:spTree>
    <p:extLst>
      <p:ext uri="{BB962C8B-B14F-4D97-AF65-F5344CB8AC3E}">
        <p14:creationId xmlns:p14="http://schemas.microsoft.com/office/powerpoint/2010/main" val="29509254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283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81D72E-C5A6-4E9C-AB2A-1AD289840562}"/>
              </a:ext>
            </a:extLst>
          </p:cNvPr>
          <p:cNvSpPr>
            <a:spLocks noGrp="1"/>
          </p:cNvSpPr>
          <p:nvPr>
            <p:ph type="title"/>
          </p:nvPr>
        </p:nvSpPr>
        <p:spPr>
          <a:xfrm>
            <a:off x="404813" y="674688"/>
            <a:ext cx="11387137" cy="765175"/>
          </a:xfrm>
          <a:prstGeom prst="rect">
            <a:avLst/>
          </a:prstGeom>
        </p:spPr>
        <p:txBody>
          <a:bodyPr vert="horz" lIns="91440" tIns="45720" rIns="91440" bIns="45720" rtlCol="0" anchor="ctr">
            <a:noAutofit/>
          </a:bodyPr>
          <a:lstStyle/>
          <a:p>
            <a:pPr lvl="0"/>
            <a:r>
              <a:rPr lang="en-US" dirty="0"/>
              <a:t>Click to edit Master title style</a:t>
            </a:r>
          </a:p>
        </p:txBody>
      </p:sp>
      <p:sp>
        <p:nvSpPr>
          <p:cNvPr id="1027" name="Text Placeholder 2">
            <a:extLst>
              <a:ext uri="{FF2B5EF4-FFF2-40B4-BE49-F238E27FC236}">
                <a16:creationId xmlns:a16="http://schemas.microsoft.com/office/drawing/2014/main" id="{79B945C4-6962-447D-BCB5-0FE67082078D}"/>
              </a:ext>
            </a:extLst>
          </p:cNvPr>
          <p:cNvSpPr>
            <a:spLocks noGrp="1"/>
          </p:cNvSpPr>
          <p:nvPr>
            <p:ph type="body" idx="1"/>
          </p:nvPr>
        </p:nvSpPr>
        <p:spPr bwMode="auto">
          <a:xfrm>
            <a:off x="404813" y="1654175"/>
            <a:ext cx="1138713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240FCC-9859-4488-B26D-DD2E8F602BDE}"/>
              </a:ext>
            </a:extLst>
          </p:cNvPr>
          <p:cNvSpPr>
            <a:spLocks noGrp="1"/>
          </p:cNvSpPr>
          <p:nvPr>
            <p:ph type="dt" sz="half" idx="2"/>
          </p:nvPr>
        </p:nvSpPr>
        <p:spPr>
          <a:xfrm>
            <a:off x="838200" y="6272213"/>
            <a:ext cx="2743200" cy="365125"/>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schemeClr val="tx1">
                    <a:tint val="75000"/>
                  </a:schemeClr>
                </a:solidFill>
                <a:latin typeface="+mn-lt"/>
              </a:defRPr>
            </a:lvl1pPr>
          </a:lstStyle>
          <a:p>
            <a:pPr>
              <a:defRPr/>
            </a:pPr>
            <a:fld id="{2963FA43-AAC4-4831-A837-8BB1BF401498}" type="datetime1">
              <a:rPr lang="en-US"/>
              <a:pPr>
                <a:defRPr/>
              </a:pPr>
              <a:t>6/25/2018</a:t>
            </a:fld>
            <a:endParaRPr lang="en-US" dirty="0"/>
          </a:p>
        </p:txBody>
      </p:sp>
      <p:sp>
        <p:nvSpPr>
          <p:cNvPr id="5" name="Footer Placeholder 4">
            <a:extLst>
              <a:ext uri="{FF2B5EF4-FFF2-40B4-BE49-F238E27FC236}">
                <a16:creationId xmlns:a16="http://schemas.microsoft.com/office/drawing/2014/main" id="{B4C7C36F-7DC0-4B35-9840-C4BC2DAD79E3}"/>
              </a:ext>
            </a:extLst>
          </p:cNvPr>
          <p:cNvSpPr>
            <a:spLocks noGrp="1"/>
          </p:cNvSpPr>
          <p:nvPr>
            <p:ph type="ftr" sz="quarter" idx="3"/>
          </p:nvPr>
        </p:nvSpPr>
        <p:spPr>
          <a:xfrm>
            <a:off x="4038600" y="6272213"/>
            <a:ext cx="41148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13" name="Text Placeholder 7">
            <a:extLst>
              <a:ext uri="{FF2B5EF4-FFF2-40B4-BE49-F238E27FC236}">
                <a16:creationId xmlns:a16="http://schemas.microsoft.com/office/drawing/2014/main" id="{575B80AE-5DFB-435F-AA8E-DC7B21543B9B}"/>
              </a:ext>
            </a:extLst>
          </p:cNvPr>
          <p:cNvSpPr txBox="1">
            <a:spLocks/>
          </p:cNvSpPr>
          <p:nvPr userDrawn="1"/>
        </p:nvSpPr>
        <p:spPr>
          <a:xfrm>
            <a:off x="9813925" y="6354763"/>
            <a:ext cx="1978025" cy="282575"/>
          </a:xfrm>
          <a:prstGeom prst="parallelogram">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eaLnBrk="1" fontAlgn="auto" hangingPunct="1">
              <a:spcBef>
                <a:spcPts val="0"/>
              </a:spcBef>
              <a:spcAft>
                <a:spcPts val="0"/>
              </a:spcAft>
              <a:defRPr/>
            </a:pPr>
            <a:endParaRPr lang="en-US" sz="1351" dirty="0"/>
          </a:p>
        </p:txBody>
      </p:sp>
      <p:sp>
        <p:nvSpPr>
          <p:cNvPr id="14" name="Text Placeholder 7">
            <a:extLst>
              <a:ext uri="{FF2B5EF4-FFF2-40B4-BE49-F238E27FC236}">
                <a16:creationId xmlns:a16="http://schemas.microsoft.com/office/drawing/2014/main" id="{75C0F2E9-4431-42A0-95F7-F5EE0B4CF33B}"/>
              </a:ext>
            </a:extLst>
          </p:cNvPr>
          <p:cNvSpPr txBox="1">
            <a:spLocks/>
          </p:cNvSpPr>
          <p:nvPr userDrawn="1"/>
        </p:nvSpPr>
        <p:spPr>
          <a:xfrm>
            <a:off x="11430000" y="6354763"/>
            <a:ext cx="473075" cy="282575"/>
          </a:xfrm>
          <a:prstGeom prst="parallelogram">
            <a:avLst/>
          </a:prstGeom>
          <a:solidFill>
            <a:schemeClr val="accent1"/>
          </a:solidFill>
        </p:spPr>
        <p:txBody>
          <a:bodyPr anchor="ct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endParaRPr lang="en-US" sz="1000" dirty="0">
              <a:solidFill>
                <a:schemeClr val="bg1"/>
              </a:solidFill>
              <a:latin typeface="+mj-lt"/>
            </a:endParaRPr>
          </a:p>
        </p:txBody>
      </p:sp>
      <p:sp>
        <p:nvSpPr>
          <p:cNvPr id="6" name="Slide Number Placeholder 5">
            <a:extLst>
              <a:ext uri="{FF2B5EF4-FFF2-40B4-BE49-F238E27FC236}">
                <a16:creationId xmlns:a16="http://schemas.microsoft.com/office/drawing/2014/main" id="{3CA3A792-C054-4984-A4EE-9FB084D97F66}"/>
              </a:ext>
            </a:extLst>
          </p:cNvPr>
          <p:cNvSpPr>
            <a:spLocks noGrp="1"/>
          </p:cNvSpPr>
          <p:nvPr>
            <p:ph type="sldNum" sz="quarter" idx="4"/>
          </p:nvPr>
        </p:nvSpPr>
        <p:spPr>
          <a:xfrm>
            <a:off x="11452225" y="6370638"/>
            <a:ext cx="430213" cy="249237"/>
          </a:xfrm>
          <a:prstGeom prst="rect">
            <a:avLst/>
          </a:prstGeom>
          <a:noFill/>
        </p:spPr>
        <p:txBody>
          <a:bodyPr anchor="ctr">
            <a:noAutofit/>
          </a:bodyPr>
          <a:lstStyle>
            <a:lvl1pPr algn="ctr" defTabSz="952483" eaLnBrk="1" fontAlgn="auto" hangingPunct="1">
              <a:lnSpc>
                <a:spcPct val="90000"/>
              </a:lnSpc>
              <a:spcBef>
                <a:spcPts val="1043"/>
              </a:spcBef>
              <a:spcAft>
                <a:spcPts val="0"/>
              </a:spcAft>
              <a:defRPr lang="en-US" sz="1000">
                <a:solidFill>
                  <a:schemeClr val="bg1"/>
                </a:solidFill>
                <a:latin typeface="+mj-lt"/>
              </a:defRPr>
            </a:lvl1pPr>
          </a:lstStyle>
          <a:p>
            <a:pPr>
              <a:defRPr/>
            </a:pPr>
            <a:fld id="{C70C3FD0-670F-4984-A302-69B9DA4656B0}" type="slidenum">
              <a:rPr/>
              <a:pPr>
                <a:defRPr/>
              </a:pPr>
              <a:t>‹#›</a:t>
            </a:fld>
            <a:endParaRPr dirty="0"/>
          </a:p>
        </p:txBody>
      </p:sp>
      <p:sp>
        <p:nvSpPr>
          <p:cNvPr id="1033" name="Rectangle 6">
            <a:extLst>
              <a:ext uri="{FF2B5EF4-FFF2-40B4-BE49-F238E27FC236}">
                <a16:creationId xmlns:a16="http://schemas.microsoft.com/office/drawing/2014/main" id="{F9435CCC-B943-49C3-BECA-7D2F5305A4D6}"/>
              </a:ext>
            </a:extLst>
          </p:cNvPr>
          <p:cNvSpPr>
            <a:spLocks noChangeArrowheads="1"/>
          </p:cNvSpPr>
          <p:nvPr userDrawn="1"/>
        </p:nvSpPr>
        <p:spPr bwMode="auto">
          <a:xfrm>
            <a:off x="9929813" y="6383338"/>
            <a:ext cx="1509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0913">
              <a:defRPr>
                <a:solidFill>
                  <a:schemeClr val="tx1"/>
                </a:solidFill>
                <a:latin typeface="Calibri" panose="020F0502020204030204" pitchFamily="34" charset="0"/>
              </a:defRPr>
            </a:lvl1pPr>
            <a:lvl2pPr marL="742950" indent="-285750" defTabSz="950913">
              <a:defRPr>
                <a:solidFill>
                  <a:schemeClr val="tx1"/>
                </a:solidFill>
                <a:latin typeface="Calibri" panose="020F0502020204030204" pitchFamily="34" charset="0"/>
              </a:defRPr>
            </a:lvl2pPr>
            <a:lvl3pPr marL="1143000" indent="-228600" defTabSz="950913">
              <a:defRPr>
                <a:solidFill>
                  <a:schemeClr val="tx1"/>
                </a:solidFill>
                <a:latin typeface="Calibri" panose="020F0502020204030204" pitchFamily="34" charset="0"/>
              </a:defRPr>
            </a:lvl3pPr>
            <a:lvl4pPr marL="1600200" indent="-228600" defTabSz="950913">
              <a:defRPr>
                <a:solidFill>
                  <a:schemeClr val="tx1"/>
                </a:solidFill>
                <a:latin typeface="Calibri" panose="020F0502020204030204" pitchFamily="34" charset="0"/>
              </a:defRPr>
            </a:lvl4pPr>
            <a:lvl5pPr marL="2057400" indent="-228600" defTabSz="950913">
              <a:defRPr>
                <a:solidFill>
                  <a:schemeClr val="tx1"/>
                </a:solidFill>
                <a:latin typeface="Calibri" panose="020F0502020204030204" pitchFamily="34" charset="0"/>
              </a:defRPr>
            </a:lvl5pPr>
            <a:lvl6pPr marL="2514600" indent="-228600" defTabSz="950913" fontAlgn="base">
              <a:spcBef>
                <a:spcPct val="0"/>
              </a:spcBef>
              <a:spcAft>
                <a:spcPct val="0"/>
              </a:spcAft>
              <a:defRPr>
                <a:solidFill>
                  <a:schemeClr val="tx1"/>
                </a:solidFill>
                <a:latin typeface="Calibri" panose="020F0502020204030204" pitchFamily="34" charset="0"/>
              </a:defRPr>
            </a:lvl6pPr>
            <a:lvl7pPr marL="2971800" indent="-228600" defTabSz="950913" fontAlgn="base">
              <a:spcBef>
                <a:spcPct val="0"/>
              </a:spcBef>
              <a:spcAft>
                <a:spcPct val="0"/>
              </a:spcAft>
              <a:defRPr>
                <a:solidFill>
                  <a:schemeClr val="tx1"/>
                </a:solidFill>
                <a:latin typeface="Calibri" panose="020F0502020204030204" pitchFamily="34" charset="0"/>
              </a:defRPr>
            </a:lvl7pPr>
            <a:lvl8pPr marL="3429000" indent="-228600" defTabSz="950913" fontAlgn="base">
              <a:spcBef>
                <a:spcPct val="0"/>
              </a:spcBef>
              <a:spcAft>
                <a:spcPct val="0"/>
              </a:spcAft>
              <a:defRPr>
                <a:solidFill>
                  <a:schemeClr val="tx1"/>
                </a:solidFill>
                <a:latin typeface="Calibri" panose="020F0502020204030204" pitchFamily="34" charset="0"/>
              </a:defRPr>
            </a:lvl8pPr>
            <a:lvl9pPr marL="3886200" indent="-228600" defTabSz="950913"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38"/>
              </a:spcBef>
              <a:buFont typeface="Arial" panose="020B0604020202020204" pitchFamily="34" charset="0"/>
              <a:buNone/>
              <a:defRPr/>
            </a:pPr>
            <a:r>
              <a:rPr lang="en-US" altLang="en-US" sz="1000" dirty="0">
                <a:solidFill>
                  <a:schemeClr val="bg1"/>
                </a:solidFill>
                <a:latin typeface="Calibri Light" panose="020F0302020204030204" pitchFamily="34" charset="0"/>
              </a:rPr>
              <a:t>VonMackAgency.com</a:t>
            </a:r>
          </a:p>
        </p:txBody>
      </p:sp>
      <p:grpSp>
        <p:nvGrpSpPr>
          <p:cNvPr id="1034" name="Group 14">
            <a:extLst>
              <a:ext uri="{FF2B5EF4-FFF2-40B4-BE49-F238E27FC236}">
                <a16:creationId xmlns:a16="http://schemas.microsoft.com/office/drawing/2014/main" id="{709655DB-627A-43FD-8860-2A199967651C}"/>
              </a:ext>
            </a:extLst>
          </p:cNvPr>
          <p:cNvGrpSpPr>
            <a:grpSpLocks/>
          </p:cNvGrpSpPr>
          <p:nvPr userDrawn="1"/>
        </p:nvGrpSpPr>
        <p:grpSpPr bwMode="auto">
          <a:xfrm rot="-5400000">
            <a:off x="661988" y="-131763"/>
            <a:ext cx="349250" cy="612775"/>
            <a:chOff x="7794812" y="0"/>
            <a:chExt cx="4397188" cy="6858000"/>
          </a:xfrm>
        </p:grpSpPr>
        <p:sp>
          <p:nvSpPr>
            <p:cNvPr id="16" name="Isosceles Triangle 15">
              <a:extLst>
                <a:ext uri="{FF2B5EF4-FFF2-40B4-BE49-F238E27FC236}">
                  <a16:creationId xmlns:a16="http://schemas.microsoft.com/office/drawing/2014/main" id="{790D96A6-8BAE-4170-967D-0B89ACC22EF8}"/>
                </a:ext>
              </a:extLst>
            </p:cNvPr>
            <p:cNvSpPr/>
            <p:nvPr/>
          </p:nvSpPr>
          <p:spPr>
            <a:xfrm flipH="1">
              <a:off x="7794812" y="1368052"/>
              <a:ext cx="4397188" cy="5489948"/>
            </a:xfrm>
            <a:prstGeom prst="triangle">
              <a:avLst>
                <a:gd name="adj" fmla="val 0"/>
              </a:avLst>
            </a:prstGeom>
            <a:pattFill prst="ltUpDiag">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nvGrpSpPr>
            <p:cNvPr id="1036" name="Group 21">
              <a:extLst>
                <a:ext uri="{FF2B5EF4-FFF2-40B4-BE49-F238E27FC236}">
                  <a16:creationId xmlns:a16="http://schemas.microsoft.com/office/drawing/2014/main" id="{6EACCCA4-7F99-4E44-A11D-CF235468BE25}"/>
                </a:ext>
              </a:extLst>
            </p:cNvPr>
            <p:cNvGrpSpPr>
              <a:grpSpLocks/>
            </p:cNvGrpSpPr>
            <p:nvPr/>
          </p:nvGrpSpPr>
          <p:grpSpPr bwMode="auto">
            <a:xfrm>
              <a:off x="9838765" y="0"/>
              <a:ext cx="2353235" cy="3778624"/>
              <a:chOff x="9838765" y="0"/>
              <a:chExt cx="2353235" cy="3778624"/>
            </a:xfrm>
          </p:grpSpPr>
          <p:sp>
            <p:nvSpPr>
              <p:cNvPr id="23" name="Freeform 22">
                <a:extLst>
                  <a:ext uri="{FF2B5EF4-FFF2-40B4-BE49-F238E27FC236}">
                    <a16:creationId xmlns:a16="http://schemas.microsoft.com/office/drawing/2014/main" id="{1F81AA44-52FE-4939-A99D-5D77D22C7413}"/>
                  </a:ext>
                </a:extLst>
              </p:cNvPr>
              <p:cNvSpPr/>
              <p:nvPr/>
            </p:nvSpPr>
            <p:spPr>
              <a:xfrm flipH="1">
                <a:off x="11312554" y="1368047"/>
                <a:ext cx="939408" cy="2416291"/>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sp>
            <p:nvSpPr>
              <p:cNvPr id="24" name="Isosceles Triangle 23">
                <a:extLst>
                  <a:ext uri="{FF2B5EF4-FFF2-40B4-BE49-F238E27FC236}">
                    <a16:creationId xmlns:a16="http://schemas.microsoft.com/office/drawing/2014/main" id="{0DE7D6CF-ABE2-4060-8AC6-06E18AEF2355}"/>
                  </a:ext>
                </a:extLst>
              </p:cNvPr>
              <p:cNvSpPr/>
              <p:nvPr/>
            </p:nvSpPr>
            <p:spPr>
              <a:xfrm rot="10800000">
                <a:off x="9833496" y="-6"/>
                <a:ext cx="2358498" cy="3784343"/>
              </a:xfrm>
              <a:prstGeom prst="triangle">
                <a:avLst>
                  <a:gd name="adj" fmla="val 0"/>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gr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 id="2147484059" r:id="rId40"/>
    <p:sldLayoutId id="2147484060" r:id="rId41"/>
    <p:sldLayoutId id="2147484061" r:id="rId42"/>
    <p:sldLayoutId id="2147484062" r:id="rId43"/>
    <p:sldLayoutId id="2147484063" r:id="rId44"/>
    <p:sldLayoutId id="2147484064" r:id="rId45"/>
    <p:sldLayoutId id="2147484065" r:id="rId46"/>
    <p:sldLayoutId id="2147484066" r:id="rId47"/>
    <p:sldLayoutId id="2147484067" r:id="rId48"/>
    <p:sldLayoutId id="2147484068" r:id="rId49"/>
    <p:sldLayoutId id="2147484069" r:id="rId50"/>
    <p:sldLayoutId id="2147484070" r:id="rId51"/>
    <p:sldLayoutId id="2147484071" r:id="rId52"/>
    <p:sldLayoutId id="2147484072" r:id="rId53"/>
    <p:sldLayoutId id="2147484073" r:id="rId54"/>
    <p:sldLayoutId id="2147484074" r:id="rId55"/>
    <p:sldLayoutId id="2147484075" r:id="rId56"/>
    <p:sldLayoutId id="2147484076" r:id="rId57"/>
    <p:sldLayoutId id="2147484077" r:id="rId58"/>
    <p:sldLayoutId id="2147484078" r:id="rId59"/>
    <p:sldLayoutId id="2147484079" r:id="rId60"/>
    <p:sldLayoutId id="2147484080" r:id="rId61"/>
  </p:sldLayoutIdLst>
  <p:hf hdr="0" ftr="0" dt="0"/>
  <p:txStyles>
    <p:titleStyle>
      <a:lvl1pPr algn="l" defTabSz="912813" rtl="0" eaLnBrk="0" fontAlgn="base" hangingPunct="0">
        <a:lnSpc>
          <a:spcPct val="90000"/>
        </a:lnSpc>
        <a:spcBef>
          <a:spcPct val="0"/>
        </a:spcBef>
        <a:spcAft>
          <a:spcPct val="0"/>
        </a:spcAft>
        <a:defRPr lang="en-US" sz="4400" b="1" kern="1200" spc="-300">
          <a:solidFill>
            <a:schemeClr val="bg1"/>
          </a:solidFill>
          <a:latin typeface="Arial" panose="020B0604020202020204" pitchFamily="34" charset="0"/>
          <a:ea typeface="Roboto Light" panose="02000000000000000000" pitchFamily="2" charset="0"/>
          <a:cs typeface="Open Sans Light" panose="020B0306030504020204" pitchFamily="34" charset="0"/>
        </a:defRPr>
      </a:lvl1pPr>
      <a:lvl2pPr algn="l" defTabSz="912813" rtl="0" eaLnBrk="0" fontAlgn="base" hangingPunct="0">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2pPr>
      <a:lvl3pPr algn="l" defTabSz="912813" rtl="0" eaLnBrk="0" fontAlgn="base" hangingPunct="0">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3pPr>
      <a:lvl4pPr algn="l" defTabSz="912813" rtl="0" eaLnBrk="0" fontAlgn="base" hangingPunct="0">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4pPr>
      <a:lvl5pPr algn="l" defTabSz="912813" rtl="0" eaLnBrk="0" fontAlgn="base" hangingPunct="0">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5pPr>
      <a:lvl6pPr marL="457200" algn="l" defTabSz="912813" rtl="0" fontAlgn="base">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6pPr>
      <a:lvl7pPr marL="914400" algn="l" defTabSz="912813" rtl="0" fontAlgn="base">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7pPr>
      <a:lvl8pPr marL="1371600" algn="l" defTabSz="912813" rtl="0" fontAlgn="base">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8pPr>
      <a:lvl9pPr marL="1828800" algn="l" defTabSz="912813" rtl="0" fontAlgn="base">
        <a:lnSpc>
          <a:spcPct val="90000"/>
        </a:lnSpc>
        <a:spcBef>
          <a:spcPct val="0"/>
        </a:spcBef>
        <a:spcAft>
          <a:spcPct val="0"/>
        </a:spcAft>
        <a:defRPr sz="4400" b="1">
          <a:solidFill>
            <a:schemeClr val="bg1"/>
          </a:solidFill>
          <a:latin typeface="Arial" panose="020B0604020202020204" pitchFamily="34" charset="0"/>
          <a:ea typeface="Roboto Light" pitchFamily="2" charset="0"/>
          <a:cs typeface="Open Sans Light" panose="020B030603050402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1D7F247-DCF8-48AB-A84C-157E7947B54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802" r="12802"/>
          <a:stretch>
            <a:fillRect/>
          </a:stretch>
        </p:blipFill>
        <p:spPr>
          <a:xfrm>
            <a:off x="4256088" y="0"/>
            <a:ext cx="8085137" cy="6858000"/>
          </a:xfrm>
          <a:solidFill>
            <a:schemeClr val="bg1">
              <a:lumMod val="65000"/>
            </a:schemeClr>
          </a:solidFill>
        </p:spPr>
      </p:pic>
      <p:sp>
        <p:nvSpPr>
          <p:cNvPr id="2" name="Slide Number Placeholder 1">
            <a:extLst>
              <a:ext uri="{FF2B5EF4-FFF2-40B4-BE49-F238E27FC236}">
                <a16:creationId xmlns:a16="http://schemas.microsoft.com/office/drawing/2014/main" id="{F5E48CE7-560A-4164-94B9-C69299C80394}"/>
              </a:ext>
            </a:extLst>
          </p:cNvPr>
          <p:cNvSpPr>
            <a:spLocks noGrp="1"/>
          </p:cNvSpPr>
          <p:nvPr>
            <p:ph type="sldNum" sz="quarter" idx="17"/>
          </p:nvPr>
        </p:nvSpPr>
        <p:spPr/>
        <p:txBody>
          <a:bodyPr/>
          <a:lstStyle/>
          <a:p>
            <a:pPr>
              <a:defRPr/>
            </a:pPr>
            <a:fld id="{B10CDB7D-948E-4498-9B52-C0AEDE5A19CA}" type="slidenum">
              <a:rPr/>
              <a:pPr>
                <a:defRPr/>
              </a:pPr>
              <a:t>1</a:t>
            </a:fld>
            <a:endParaRPr dirty="0"/>
          </a:p>
        </p:txBody>
      </p:sp>
      <p:sp>
        <p:nvSpPr>
          <p:cNvPr id="25" name="Title 11">
            <a:extLst>
              <a:ext uri="{FF2B5EF4-FFF2-40B4-BE49-F238E27FC236}">
                <a16:creationId xmlns:a16="http://schemas.microsoft.com/office/drawing/2014/main" id="{42745C05-D3E0-43DC-BD1E-E622CB81D1A2}"/>
              </a:ext>
            </a:extLst>
          </p:cNvPr>
          <p:cNvSpPr txBox="1">
            <a:spLocks/>
          </p:cNvSpPr>
          <p:nvPr/>
        </p:nvSpPr>
        <p:spPr>
          <a:xfrm>
            <a:off x="427038" y="1020763"/>
            <a:ext cx="2835275" cy="966787"/>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4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WELCOME</a:t>
            </a:r>
            <a:endParaRPr lang="en-US" sz="4400" spc="-300" dirty="0">
              <a:solidFill>
                <a:schemeClr val="bg1"/>
              </a:solidFill>
              <a:latin typeface="Arial" panose="020B0604020202020204" pitchFamily="34" charset="0"/>
              <a:ea typeface="Roboto Light" panose="02000000000000000000" pitchFamily="2" charset="0"/>
              <a:cs typeface="Open Sans Light" panose="020B0306030504020204" pitchFamily="34" charset="0"/>
            </a:endParaRPr>
          </a:p>
        </p:txBody>
      </p:sp>
      <p:sp>
        <p:nvSpPr>
          <p:cNvPr id="20" name="Rectangle 19">
            <a:extLst>
              <a:ext uri="{FF2B5EF4-FFF2-40B4-BE49-F238E27FC236}">
                <a16:creationId xmlns:a16="http://schemas.microsoft.com/office/drawing/2014/main" id="{A94DF5E9-F6D8-4370-8FE0-CEEF06FDD1D5}"/>
              </a:ext>
            </a:extLst>
          </p:cNvPr>
          <p:cNvSpPr/>
          <p:nvPr/>
        </p:nvSpPr>
        <p:spPr>
          <a:xfrm>
            <a:off x="1006475" y="2954338"/>
            <a:ext cx="5584825" cy="28829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83" name="Rectangle 6">
            <a:extLst>
              <a:ext uri="{FF2B5EF4-FFF2-40B4-BE49-F238E27FC236}">
                <a16:creationId xmlns:a16="http://schemas.microsoft.com/office/drawing/2014/main" id="{2A44440C-4538-46DB-9140-D7A7694B080D}"/>
              </a:ext>
            </a:extLst>
          </p:cNvPr>
          <p:cNvSpPr>
            <a:spLocks/>
          </p:cNvSpPr>
          <p:nvPr/>
        </p:nvSpPr>
        <p:spPr bwMode="auto">
          <a:xfrm>
            <a:off x="1006475" y="3000375"/>
            <a:ext cx="5584825" cy="2836863"/>
          </a:xfrm>
          <a:prstGeom prst="rect">
            <a:avLst/>
          </a:prstGeom>
          <a:extLst/>
        </p:spPr>
        <p:txBody>
          <a:bodyPr anchor="ctr"/>
          <a:lstStyle/>
          <a:p>
            <a:pPr algn="ctr" defTabSz="914377" eaLnBrk="1" fontAlgn="auto" hangingPunct="1">
              <a:lnSpc>
                <a:spcPct val="90000"/>
              </a:lnSpc>
              <a:spcAft>
                <a:spcPts val="0"/>
              </a:spcAft>
              <a:defRPr/>
            </a:pPr>
            <a:r>
              <a:rPr lang="en-US" sz="3200" b="1" spc="-15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ato Regular" charset="0"/>
              </a:rPr>
              <a:t>Check Me Out! </a:t>
            </a:r>
            <a:br>
              <a:rPr lang="en-US" sz="3200" b="1" spc="-15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ato Regular" charset="0"/>
              </a:rPr>
            </a:br>
            <a:br>
              <a:rPr lang="en-US" sz="3200" b="1" spc="-15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ato Regular" charset="0"/>
              </a:rPr>
            </a:br>
            <a:r>
              <a:rPr lang="en-US" sz="3200" b="1" spc="-15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ato Regular" charset="0"/>
              </a:rPr>
              <a:t>Evaluating Advertising Within Attractions.</a:t>
            </a:r>
          </a:p>
        </p:txBody>
      </p:sp>
      <p:sp>
        <p:nvSpPr>
          <p:cNvPr id="9" name="Rectangle 8">
            <a:extLst>
              <a:ext uri="{FF2B5EF4-FFF2-40B4-BE49-F238E27FC236}">
                <a16:creationId xmlns:a16="http://schemas.microsoft.com/office/drawing/2014/main" id="{DA0ABC59-CE63-43B2-BA47-65B4C7DC8A41}"/>
              </a:ext>
            </a:extLst>
          </p:cNvPr>
          <p:cNvSpPr/>
          <p:nvPr/>
        </p:nvSpPr>
        <p:spPr>
          <a:xfrm flipV="1">
            <a:off x="525463" y="823913"/>
            <a:ext cx="2638425"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solidFill>
                <a:schemeClr val="bg1"/>
              </a:solidFill>
            </a:endParaRPr>
          </a:p>
        </p:txBody>
      </p:sp>
      <p:sp>
        <p:nvSpPr>
          <p:cNvPr id="21" name="Rectangle 20">
            <a:extLst>
              <a:ext uri="{FF2B5EF4-FFF2-40B4-BE49-F238E27FC236}">
                <a16:creationId xmlns:a16="http://schemas.microsoft.com/office/drawing/2014/main" id="{3725E73E-E18D-4100-92A8-717CADF4D03B}"/>
              </a:ext>
            </a:extLst>
          </p:cNvPr>
          <p:cNvSpPr/>
          <p:nvPr/>
        </p:nvSpPr>
        <p:spPr>
          <a:xfrm flipV="1">
            <a:off x="525463" y="1987550"/>
            <a:ext cx="2638425"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solidFill>
                <a:schemeClr val="bg1"/>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generated with very high confidence">
            <a:extLst>
              <a:ext uri="{FF2B5EF4-FFF2-40B4-BE49-F238E27FC236}">
                <a16:creationId xmlns:a16="http://schemas.microsoft.com/office/drawing/2014/main" id="{81CF272F-2734-461D-8C1B-E4F88371563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849" r="20849"/>
          <a:stretch>
            <a:fillRect/>
          </a:stretch>
        </p:blipFill>
        <p:spPr/>
      </p:pic>
      <p:pic>
        <p:nvPicPr>
          <p:cNvPr id="4" name="Picture Placeholder 3" descr="A close up of a newspaper&#10;&#10;Description generated with high confidence">
            <a:extLst>
              <a:ext uri="{FF2B5EF4-FFF2-40B4-BE49-F238E27FC236}">
                <a16:creationId xmlns:a16="http://schemas.microsoft.com/office/drawing/2014/main" id="{2DCA6E7A-B7C2-43B7-AA55-99200E3195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80" r="2880"/>
          <a:stretch>
            <a:fillRect/>
          </a:stretch>
        </p:blipFill>
        <p:spPr/>
      </p:pic>
      <p:sp>
        <p:nvSpPr>
          <p:cNvPr id="2" name="Slide Number Placeholder 1">
            <a:extLst>
              <a:ext uri="{FF2B5EF4-FFF2-40B4-BE49-F238E27FC236}">
                <a16:creationId xmlns:a16="http://schemas.microsoft.com/office/drawing/2014/main" id="{B8EEB4B0-CBE4-41F4-9A92-96AF376BEDB2}"/>
              </a:ext>
            </a:extLst>
          </p:cNvPr>
          <p:cNvSpPr>
            <a:spLocks noGrp="1"/>
          </p:cNvSpPr>
          <p:nvPr>
            <p:ph type="sldNum" sz="quarter" idx="17"/>
          </p:nvPr>
        </p:nvSpPr>
        <p:spPr/>
        <p:txBody>
          <a:bodyPr/>
          <a:lstStyle/>
          <a:p>
            <a:pPr>
              <a:defRPr/>
            </a:pPr>
            <a:fld id="{163F9A31-8737-4DEF-B11F-3435BDFFC66B}" type="slidenum">
              <a:rPr/>
              <a:pPr>
                <a:defRPr/>
              </a:pPr>
              <a:t>10</a:t>
            </a:fld>
            <a:endParaRPr dirty="0"/>
          </a:p>
        </p:txBody>
      </p:sp>
      <p:sp>
        <p:nvSpPr>
          <p:cNvPr id="76805" name="Title 11">
            <a:extLst>
              <a:ext uri="{FF2B5EF4-FFF2-40B4-BE49-F238E27FC236}">
                <a16:creationId xmlns:a16="http://schemas.microsoft.com/office/drawing/2014/main" id="{785A63B9-0833-448A-8944-7F7AB0241182}"/>
              </a:ext>
            </a:extLst>
          </p:cNvPr>
          <p:cNvSpPr txBox="1">
            <a:spLocks/>
          </p:cNvSpPr>
          <p:nvPr/>
        </p:nvSpPr>
        <p:spPr bwMode="auto">
          <a:xfrm>
            <a:off x="674688" y="1011238"/>
            <a:ext cx="31845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Optimizing Print </a:t>
            </a:r>
          </a:p>
        </p:txBody>
      </p:sp>
      <p:sp>
        <p:nvSpPr>
          <p:cNvPr id="7" name="Title 11">
            <a:extLst>
              <a:ext uri="{FF2B5EF4-FFF2-40B4-BE49-F238E27FC236}">
                <a16:creationId xmlns:a16="http://schemas.microsoft.com/office/drawing/2014/main" id="{BD60FF31-D3A6-44CB-B0A8-5A4C47983F1D}"/>
              </a:ext>
            </a:extLst>
          </p:cNvPr>
          <p:cNvSpPr txBox="1">
            <a:spLocks/>
          </p:cNvSpPr>
          <p:nvPr/>
        </p:nvSpPr>
        <p:spPr>
          <a:xfrm>
            <a:off x="423863" y="442913"/>
            <a:ext cx="5362575" cy="646112"/>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0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Useful Tools &amp; Strategies</a:t>
            </a:r>
          </a:p>
        </p:txBody>
      </p:sp>
      <p:grpSp>
        <p:nvGrpSpPr>
          <p:cNvPr id="76807" name="Group 3">
            <a:extLst>
              <a:ext uri="{FF2B5EF4-FFF2-40B4-BE49-F238E27FC236}">
                <a16:creationId xmlns:a16="http://schemas.microsoft.com/office/drawing/2014/main" id="{B7762470-5B00-4E17-A420-D113EA5308B8}"/>
              </a:ext>
            </a:extLst>
          </p:cNvPr>
          <p:cNvGrpSpPr>
            <a:grpSpLocks/>
          </p:cNvGrpSpPr>
          <p:nvPr/>
        </p:nvGrpSpPr>
        <p:grpSpPr bwMode="auto">
          <a:xfrm>
            <a:off x="3497263" y="2284413"/>
            <a:ext cx="2557462" cy="293687"/>
            <a:chOff x="544213" y="1842980"/>
            <a:chExt cx="2501933" cy="230334"/>
          </a:xfrm>
        </p:grpSpPr>
        <p:sp>
          <p:nvSpPr>
            <p:cNvPr id="80" name="Rectangle 79">
              <a:extLst>
                <a:ext uri="{FF2B5EF4-FFF2-40B4-BE49-F238E27FC236}">
                  <a16:creationId xmlns:a16="http://schemas.microsoft.com/office/drawing/2014/main" id="{3CE388E6-9837-44F8-83A1-592CAFA5D034}"/>
                </a:ext>
              </a:extLst>
            </p:cNvPr>
            <p:cNvSpPr/>
            <p:nvPr/>
          </p:nvSpPr>
          <p:spPr>
            <a:xfrm flipH="1" flipV="1">
              <a:off x="1069138" y="1854185"/>
              <a:ext cx="1726971" cy="219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816" name="Rectangle 83">
              <a:extLst>
                <a:ext uri="{FF2B5EF4-FFF2-40B4-BE49-F238E27FC236}">
                  <a16:creationId xmlns:a16="http://schemas.microsoft.com/office/drawing/2014/main" id="{AD323155-A910-4252-96D6-3D2D64B03AAB}"/>
                </a:ext>
              </a:extLst>
            </p:cNvPr>
            <p:cNvSpPr>
              <a:spLocks noChangeArrowheads="1"/>
            </p:cNvSpPr>
            <p:nvPr/>
          </p:nvSpPr>
          <p:spPr bwMode="auto">
            <a:xfrm>
              <a:off x="544213" y="1842980"/>
              <a:ext cx="2501933" cy="19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solidFill>
                    <a:schemeClr val="bg1"/>
                  </a:solidFill>
                  <a:latin typeface="Open Sans" pitchFamily="34" charset="0"/>
                  <a:cs typeface="Open Sans" pitchFamily="34" charset="0"/>
                </a:rPr>
                <a:t>Brochures, Print Ads, Etc.</a:t>
              </a:r>
            </a:p>
          </p:txBody>
        </p:sp>
      </p:grpSp>
      <p:sp>
        <p:nvSpPr>
          <p:cNvPr id="86" name="Rectangle 85">
            <a:extLst>
              <a:ext uri="{FF2B5EF4-FFF2-40B4-BE49-F238E27FC236}">
                <a16:creationId xmlns:a16="http://schemas.microsoft.com/office/drawing/2014/main" id="{FDA0A7E6-9BFE-4419-86C8-331559FE965B}"/>
              </a:ext>
            </a:extLst>
          </p:cNvPr>
          <p:cNvSpPr/>
          <p:nvPr/>
        </p:nvSpPr>
        <p:spPr>
          <a:xfrm>
            <a:off x="3619500" y="2614613"/>
            <a:ext cx="2324100" cy="3786187"/>
          </a:xfrm>
          <a:prstGeom prst="rect">
            <a:avLst/>
          </a:prstGeom>
        </p:spPr>
        <p:txBody>
          <a:bodyPr>
            <a:spAutoFit/>
          </a:bodyPr>
          <a:lstStyle/>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Choose ad placements and brochure racks which correlate to your geo / behavioral market data. (For example, do you serve RV’ers? Where can you buy a placement to reach them most effectively?)</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Make sure artwork has strong imagery illustrating others using your product.</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Utilize strong calls to action, reviews, sense of urgency, and unique selling proposition.</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Track placement effectiveness with coupon codes, unique URLS, etc.</a:t>
            </a:r>
          </a:p>
          <a:p>
            <a:pPr marL="171450" indent="-171450" defTabSz="914377" eaLnBrk="1" fontAlgn="auto" hangingPunct="1">
              <a:spcBef>
                <a:spcPts val="0"/>
              </a:spcBef>
              <a:spcAft>
                <a:spcPts val="0"/>
              </a:spcAft>
              <a:buClr>
                <a:srgbClr val="E24848"/>
              </a:buClr>
              <a:buFont typeface="Arial" panose="020B0604020202020204" pitchFamily="34" charset="0"/>
              <a:buChar char="•"/>
              <a:defRPr/>
            </a:pP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grpSp>
        <p:nvGrpSpPr>
          <p:cNvPr id="76809" name="Group 121">
            <a:extLst>
              <a:ext uri="{FF2B5EF4-FFF2-40B4-BE49-F238E27FC236}">
                <a16:creationId xmlns:a16="http://schemas.microsoft.com/office/drawing/2014/main" id="{01D10FCA-8EE1-401C-A3A4-5019C8E0A338}"/>
              </a:ext>
            </a:extLst>
          </p:cNvPr>
          <p:cNvGrpSpPr>
            <a:grpSpLocks/>
          </p:cNvGrpSpPr>
          <p:nvPr/>
        </p:nvGrpSpPr>
        <p:grpSpPr bwMode="auto">
          <a:xfrm>
            <a:off x="9510713" y="2324100"/>
            <a:ext cx="2301875" cy="274638"/>
            <a:chOff x="1068454" y="1842979"/>
            <a:chExt cx="1727632" cy="230335"/>
          </a:xfrm>
        </p:grpSpPr>
        <p:sp>
          <p:nvSpPr>
            <p:cNvPr id="123" name="Rectangle 122">
              <a:extLst>
                <a:ext uri="{FF2B5EF4-FFF2-40B4-BE49-F238E27FC236}">
                  <a16:creationId xmlns:a16="http://schemas.microsoft.com/office/drawing/2014/main" id="{E7F9BE2D-0A53-4E1B-8358-77774BE99C9D}"/>
                </a:ext>
              </a:extLst>
            </p:cNvPr>
            <p:cNvSpPr/>
            <p:nvPr/>
          </p:nvSpPr>
          <p:spPr>
            <a:xfrm flipH="1" flipV="1">
              <a:off x="1068454" y="1853630"/>
              <a:ext cx="1727632" cy="219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814" name="Rectangle 123">
              <a:extLst>
                <a:ext uri="{FF2B5EF4-FFF2-40B4-BE49-F238E27FC236}">
                  <a16:creationId xmlns:a16="http://schemas.microsoft.com/office/drawing/2014/main" id="{219FA7F8-E1CE-4E1C-93F3-ED746847539C}"/>
                </a:ext>
              </a:extLst>
            </p:cNvPr>
            <p:cNvSpPr>
              <a:spLocks noChangeArrowheads="1"/>
            </p:cNvSpPr>
            <p:nvPr/>
          </p:nvSpPr>
          <p:spPr bwMode="auto">
            <a:xfrm>
              <a:off x="1122816" y="1842979"/>
              <a:ext cx="1615863" cy="2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solidFill>
                    <a:schemeClr val="bg1"/>
                  </a:solidFill>
                  <a:latin typeface="Open Sans" pitchFamily="34" charset="0"/>
                  <a:cs typeface="Open Sans" pitchFamily="34" charset="0"/>
                </a:rPr>
                <a:t>Profile Sheets, Group Planner Ads</a:t>
              </a:r>
            </a:p>
          </p:txBody>
        </p:sp>
      </p:grpSp>
      <p:sp>
        <p:nvSpPr>
          <p:cNvPr id="76810" name="Rectangle 124">
            <a:extLst>
              <a:ext uri="{FF2B5EF4-FFF2-40B4-BE49-F238E27FC236}">
                <a16:creationId xmlns:a16="http://schemas.microsoft.com/office/drawing/2014/main" id="{A419C30E-FF97-4E8A-866B-C3FB13F9D7F0}"/>
              </a:ext>
            </a:extLst>
          </p:cNvPr>
          <p:cNvSpPr>
            <a:spLocks noChangeArrowheads="1"/>
          </p:cNvSpPr>
          <p:nvPr/>
        </p:nvSpPr>
        <p:spPr bwMode="auto">
          <a:xfrm>
            <a:off x="9218613" y="2043113"/>
            <a:ext cx="1792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chemeClr val="bg1"/>
                </a:solidFill>
                <a:latin typeface="Open Sans" pitchFamily="34" charset="0"/>
                <a:cs typeface="Open Sans" pitchFamily="34" charset="0"/>
              </a:rPr>
              <a:t>GROUP TRAVEL</a:t>
            </a:r>
          </a:p>
        </p:txBody>
      </p:sp>
      <p:sp>
        <p:nvSpPr>
          <p:cNvPr id="126" name="Rectangle 125">
            <a:extLst>
              <a:ext uri="{FF2B5EF4-FFF2-40B4-BE49-F238E27FC236}">
                <a16:creationId xmlns:a16="http://schemas.microsoft.com/office/drawing/2014/main" id="{531448AF-4735-4B8E-8959-6C77EAF91500}"/>
              </a:ext>
            </a:extLst>
          </p:cNvPr>
          <p:cNvSpPr/>
          <p:nvPr/>
        </p:nvSpPr>
        <p:spPr>
          <a:xfrm>
            <a:off x="9218613" y="2614613"/>
            <a:ext cx="2324100" cy="3600450"/>
          </a:xfrm>
          <a:prstGeom prst="rect">
            <a:avLst/>
          </a:prstGeom>
        </p:spPr>
        <p:txBody>
          <a:bodyPr>
            <a:spAutoFit/>
          </a:bodyPr>
          <a:lstStyle/>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Try to pick placements where you can “compound efforts.” (ie magazines  where your audience will also see you at the sales show.)</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ea typeface="Open Sans Light" panose="020B0306030504020204" pitchFamily="34" charset="0"/>
                <a:cs typeface="Open Sans Light" panose="020B0306030504020204" pitchFamily="34" charset="0"/>
              </a:rPr>
              <a:t>Highlight ease of booking for group planners.</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Use unique selling points for group planners to resell the idea to their groups! (ie “most comprehensive tour of ….”)</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Illustrate groups in imagery.</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Use map and call outs for quick planning logistics comprehension.</a:t>
            </a:r>
          </a:p>
        </p:txBody>
      </p:sp>
      <p:sp>
        <p:nvSpPr>
          <p:cNvPr id="76812" name="Rectangle 124">
            <a:extLst>
              <a:ext uri="{FF2B5EF4-FFF2-40B4-BE49-F238E27FC236}">
                <a16:creationId xmlns:a16="http://schemas.microsoft.com/office/drawing/2014/main" id="{AEC9D8ED-B6DB-4A01-9C80-D1A1BF62E88C}"/>
              </a:ext>
            </a:extLst>
          </p:cNvPr>
          <p:cNvSpPr>
            <a:spLocks noChangeArrowheads="1"/>
          </p:cNvSpPr>
          <p:nvPr/>
        </p:nvSpPr>
        <p:spPr bwMode="auto">
          <a:xfrm>
            <a:off x="3648075" y="1985963"/>
            <a:ext cx="1792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chemeClr val="bg1"/>
                </a:solidFill>
                <a:latin typeface="Open Sans" pitchFamily="34" charset="0"/>
                <a:cs typeface="Open Sans" pitchFamily="34" charset="0"/>
              </a:rPr>
              <a:t>LEISURE TRAVEL</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B89A57-BD64-475B-A4DF-673B2F7F7AA0}"/>
              </a:ext>
            </a:extLst>
          </p:cNvPr>
          <p:cNvSpPr>
            <a:spLocks noGrp="1"/>
          </p:cNvSpPr>
          <p:nvPr>
            <p:ph type="sldNum" sz="quarter" idx="12"/>
          </p:nvPr>
        </p:nvSpPr>
        <p:spPr/>
        <p:txBody>
          <a:bodyPr/>
          <a:lstStyle/>
          <a:p>
            <a:pPr>
              <a:defRPr/>
            </a:pPr>
            <a:fld id="{2C5043B1-ADAD-41DE-A692-9750C9F266C3}" type="slidenum">
              <a:rPr/>
              <a:pPr>
                <a:defRPr/>
              </a:pPr>
              <a:t>11</a:t>
            </a:fld>
            <a:endParaRPr dirty="0"/>
          </a:p>
        </p:txBody>
      </p:sp>
      <p:sp>
        <p:nvSpPr>
          <p:cNvPr id="77827" name="Title 11">
            <a:extLst>
              <a:ext uri="{FF2B5EF4-FFF2-40B4-BE49-F238E27FC236}">
                <a16:creationId xmlns:a16="http://schemas.microsoft.com/office/drawing/2014/main" id="{341B2449-6344-4492-90B3-28E1E82B04FF}"/>
              </a:ext>
            </a:extLst>
          </p:cNvPr>
          <p:cNvSpPr txBox="1">
            <a:spLocks/>
          </p:cNvSpPr>
          <p:nvPr/>
        </p:nvSpPr>
        <p:spPr bwMode="auto">
          <a:xfrm>
            <a:off x="747713" y="1011238"/>
            <a:ext cx="46926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Tools for creating, targeting &amp; optimizing placements. </a:t>
            </a:r>
          </a:p>
        </p:txBody>
      </p:sp>
      <p:sp>
        <p:nvSpPr>
          <p:cNvPr id="59" name="Title 11">
            <a:extLst>
              <a:ext uri="{FF2B5EF4-FFF2-40B4-BE49-F238E27FC236}">
                <a16:creationId xmlns:a16="http://schemas.microsoft.com/office/drawing/2014/main" id="{7D0B392F-6E18-4680-B579-BDB7E29A16F3}"/>
              </a:ext>
            </a:extLst>
          </p:cNvPr>
          <p:cNvSpPr txBox="1">
            <a:spLocks/>
          </p:cNvSpPr>
          <p:nvPr/>
        </p:nvSpPr>
        <p:spPr>
          <a:xfrm>
            <a:off x="423863" y="442913"/>
            <a:ext cx="9505950" cy="646112"/>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8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Useful Tools &amp; Strategies</a:t>
            </a:r>
          </a:p>
        </p:txBody>
      </p:sp>
      <p:sp>
        <p:nvSpPr>
          <p:cNvPr id="77829" name="Rectangle 59">
            <a:extLst>
              <a:ext uri="{FF2B5EF4-FFF2-40B4-BE49-F238E27FC236}">
                <a16:creationId xmlns:a16="http://schemas.microsoft.com/office/drawing/2014/main" id="{D5956762-4C92-4FE8-AD1D-0DE5D2C0F9FF}"/>
              </a:ext>
            </a:extLst>
          </p:cNvPr>
          <p:cNvSpPr>
            <a:spLocks noChangeArrowheads="1"/>
          </p:cNvSpPr>
          <p:nvPr/>
        </p:nvSpPr>
        <p:spPr bwMode="auto">
          <a:xfrm>
            <a:off x="1212850" y="2012950"/>
            <a:ext cx="2085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CYFE</a:t>
            </a:r>
          </a:p>
        </p:txBody>
      </p:sp>
      <p:sp>
        <p:nvSpPr>
          <p:cNvPr id="61" name="Rectangle 60">
            <a:extLst>
              <a:ext uri="{FF2B5EF4-FFF2-40B4-BE49-F238E27FC236}">
                <a16:creationId xmlns:a16="http://schemas.microsoft.com/office/drawing/2014/main" id="{1BEA7A08-F96B-48B4-AA98-1EAB524AD294}"/>
              </a:ext>
            </a:extLst>
          </p:cNvPr>
          <p:cNvSpPr/>
          <p:nvPr/>
        </p:nvSpPr>
        <p:spPr>
          <a:xfrm>
            <a:off x="1212850" y="2343150"/>
            <a:ext cx="2803525" cy="831850"/>
          </a:xfrm>
          <a:prstGeom prst="rect">
            <a:avLst/>
          </a:prstGeom>
        </p:spPr>
        <p:txBody>
          <a:bodyPr>
            <a:spAutoFit/>
          </a:bodyPr>
          <a:lstStyle/>
          <a:p>
            <a:pPr defTabSz="914377" eaLnBrk="1" fontAlgn="auto" hangingPunct="1">
              <a:spcBef>
                <a:spcPts val="0"/>
              </a:spcBef>
              <a:spcAft>
                <a:spcPts val="0"/>
              </a:spcAft>
              <a:defRPr/>
            </a:pPr>
            <a:r>
              <a:rPr lang="en-US" sz="1200" b="1" dirty="0">
                <a:solidFill>
                  <a:schemeClr val="bg1"/>
                </a:solidFill>
                <a:latin typeface="+mj-lt"/>
                <a:ea typeface="Open Sans Light" panose="020B0306030504020204" pitchFamily="34" charset="0"/>
                <a:cs typeface="Open Sans Light" panose="020B0306030504020204" pitchFamily="34" charset="0"/>
              </a:rPr>
              <a:t>Cyfe.com</a:t>
            </a:r>
          </a:p>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Real time dashboard that pulls in most forms of reporting in one place. Also generates reports.</a:t>
            </a:r>
          </a:p>
        </p:txBody>
      </p:sp>
      <p:grpSp>
        <p:nvGrpSpPr>
          <p:cNvPr id="63" name="Group 62">
            <a:extLst>
              <a:ext uri="{FF2B5EF4-FFF2-40B4-BE49-F238E27FC236}">
                <a16:creationId xmlns:a16="http://schemas.microsoft.com/office/drawing/2014/main" id="{6C7B0894-AC98-43F2-A072-A017F86704AC}"/>
              </a:ext>
            </a:extLst>
          </p:cNvPr>
          <p:cNvGrpSpPr/>
          <p:nvPr/>
        </p:nvGrpSpPr>
        <p:grpSpPr>
          <a:xfrm>
            <a:off x="526976" y="2221847"/>
            <a:ext cx="454099" cy="460523"/>
            <a:chOff x="10733088" y="5195888"/>
            <a:chExt cx="336550" cy="341313"/>
          </a:xfrm>
          <a:solidFill>
            <a:schemeClr val="accent1"/>
          </a:solidFill>
        </p:grpSpPr>
        <p:sp>
          <p:nvSpPr>
            <p:cNvPr id="64" name="Freeform 300">
              <a:extLst>
                <a:ext uri="{FF2B5EF4-FFF2-40B4-BE49-F238E27FC236}">
                  <a16:creationId xmlns:a16="http://schemas.microsoft.com/office/drawing/2014/main" id="{92B1A74A-1C53-41FA-B4A5-25025BDC7E12}"/>
                </a:ext>
              </a:extLst>
            </p:cNvPr>
            <p:cNvSpPr>
              <a:spLocks/>
            </p:cNvSpPr>
            <p:nvPr/>
          </p:nvSpPr>
          <p:spPr bwMode="auto">
            <a:xfrm>
              <a:off x="10845800" y="5308600"/>
              <a:ext cx="112713" cy="111125"/>
            </a:xfrm>
            <a:custGeom>
              <a:avLst/>
              <a:gdLst>
                <a:gd name="T0" fmla="*/ 128 w 282"/>
                <a:gd name="T1" fmla="*/ 1 h 283"/>
                <a:gd name="T2" fmla="*/ 100 w 282"/>
                <a:gd name="T3" fmla="*/ 6 h 283"/>
                <a:gd name="T4" fmla="*/ 75 w 282"/>
                <a:gd name="T5" fmla="*/ 17 h 283"/>
                <a:gd name="T6" fmla="*/ 52 w 282"/>
                <a:gd name="T7" fmla="*/ 32 h 283"/>
                <a:gd name="T8" fmla="*/ 33 w 282"/>
                <a:gd name="T9" fmla="*/ 52 h 283"/>
                <a:gd name="T10" fmla="*/ 18 w 282"/>
                <a:gd name="T11" fmla="*/ 75 h 283"/>
                <a:gd name="T12" fmla="*/ 7 w 282"/>
                <a:gd name="T13" fmla="*/ 99 h 283"/>
                <a:gd name="T14" fmla="*/ 1 w 282"/>
                <a:gd name="T15" fmla="*/ 127 h 283"/>
                <a:gd name="T16" fmla="*/ 1 w 282"/>
                <a:gd name="T17" fmla="*/ 156 h 283"/>
                <a:gd name="T18" fmla="*/ 7 w 282"/>
                <a:gd name="T19" fmla="*/ 184 h 283"/>
                <a:gd name="T20" fmla="*/ 18 w 282"/>
                <a:gd name="T21" fmla="*/ 208 h 283"/>
                <a:gd name="T22" fmla="*/ 33 w 282"/>
                <a:gd name="T23" fmla="*/ 231 h 283"/>
                <a:gd name="T24" fmla="*/ 52 w 282"/>
                <a:gd name="T25" fmla="*/ 251 h 283"/>
                <a:gd name="T26" fmla="*/ 75 w 282"/>
                <a:gd name="T27" fmla="*/ 266 h 283"/>
                <a:gd name="T28" fmla="*/ 100 w 282"/>
                <a:gd name="T29" fmla="*/ 276 h 283"/>
                <a:gd name="T30" fmla="*/ 128 w 282"/>
                <a:gd name="T31" fmla="*/ 282 h 283"/>
                <a:gd name="T32" fmla="*/ 156 w 282"/>
                <a:gd name="T33" fmla="*/ 282 h 283"/>
                <a:gd name="T34" fmla="*/ 184 w 282"/>
                <a:gd name="T35" fmla="*/ 276 h 283"/>
                <a:gd name="T36" fmla="*/ 209 w 282"/>
                <a:gd name="T37" fmla="*/ 266 h 283"/>
                <a:gd name="T38" fmla="*/ 231 w 282"/>
                <a:gd name="T39" fmla="*/ 251 h 283"/>
                <a:gd name="T40" fmla="*/ 251 w 282"/>
                <a:gd name="T41" fmla="*/ 231 h 283"/>
                <a:gd name="T42" fmla="*/ 266 w 282"/>
                <a:gd name="T43" fmla="*/ 208 h 283"/>
                <a:gd name="T44" fmla="*/ 277 w 282"/>
                <a:gd name="T45" fmla="*/ 184 h 283"/>
                <a:gd name="T46" fmla="*/ 282 w 282"/>
                <a:gd name="T47" fmla="*/ 156 h 283"/>
                <a:gd name="T48" fmla="*/ 282 w 282"/>
                <a:gd name="T49" fmla="*/ 127 h 283"/>
                <a:gd name="T50" fmla="*/ 277 w 282"/>
                <a:gd name="T51" fmla="*/ 99 h 283"/>
                <a:gd name="T52" fmla="*/ 266 w 282"/>
                <a:gd name="T53" fmla="*/ 75 h 283"/>
                <a:gd name="T54" fmla="*/ 251 w 282"/>
                <a:gd name="T55" fmla="*/ 52 h 283"/>
                <a:gd name="T56" fmla="*/ 231 w 282"/>
                <a:gd name="T57" fmla="*/ 32 h 283"/>
                <a:gd name="T58" fmla="*/ 209 w 282"/>
                <a:gd name="T59" fmla="*/ 17 h 283"/>
                <a:gd name="T60" fmla="*/ 184 w 282"/>
                <a:gd name="T61" fmla="*/ 6 h 283"/>
                <a:gd name="T62" fmla="*/ 156 w 282"/>
                <a:gd name="T63" fmla="*/ 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83">
                  <a:moveTo>
                    <a:pt x="142" y="0"/>
                  </a:moveTo>
                  <a:lnTo>
                    <a:pt x="128" y="1"/>
                  </a:lnTo>
                  <a:lnTo>
                    <a:pt x="114" y="3"/>
                  </a:lnTo>
                  <a:lnTo>
                    <a:pt x="100" y="6"/>
                  </a:lnTo>
                  <a:lnTo>
                    <a:pt x="87" y="12"/>
                  </a:lnTo>
                  <a:lnTo>
                    <a:pt x="75" y="17"/>
                  </a:lnTo>
                  <a:lnTo>
                    <a:pt x="63" y="25"/>
                  </a:lnTo>
                  <a:lnTo>
                    <a:pt x="52" y="32"/>
                  </a:lnTo>
                  <a:lnTo>
                    <a:pt x="42" y="42"/>
                  </a:lnTo>
                  <a:lnTo>
                    <a:pt x="33" y="52"/>
                  </a:lnTo>
                  <a:lnTo>
                    <a:pt x="25" y="63"/>
                  </a:lnTo>
                  <a:lnTo>
                    <a:pt x="18" y="75"/>
                  </a:lnTo>
                  <a:lnTo>
                    <a:pt x="12" y="86"/>
                  </a:lnTo>
                  <a:lnTo>
                    <a:pt x="7" y="99"/>
                  </a:lnTo>
                  <a:lnTo>
                    <a:pt x="4" y="113"/>
                  </a:lnTo>
                  <a:lnTo>
                    <a:pt x="1" y="127"/>
                  </a:lnTo>
                  <a:lnTo>
                    <a:pt x="0" y="141"/>
                  </a:lnTo>
                  <a:lnTo>
                    <a:pt x="1" y="156"/>
                  </a:lnTo>
                  <a:lnTo>
                    <a:pt x="4" y="170"/>
                  </a:lnTo>
                  <a:lnTo>
                    <a:pt x="7" y="184"/>
                  </a:lnTo>
                  <a:lnTo>
                    <a:pt x="12" y="197"/>
                  </a:lnTo>
                  <a:lnTo>
                    <a:pt x="18" y="208"/>
                  </a:lnTo>
                  <a:lnTo>
                    <a:pt x="25" y="220"/>
                  </a:lnTo>
                  <a:lnTo>
                    <a:pt x="33" y="231"/>
                  </a:lnTo>
                  <a:lnTo>
                    <a:pt x="42" y="241"/>
                  </a:lnTo>
                  <a:lnTo>
                    <a:pt x="52" y="251"/>
                  </a:lnTo>
                  <a:lnTo>
                    <a:pt x="63" y="258"/>
                  </a:lnTo>
                  <a:lnTo>
                    <a:pt x="75" y="266"/>
                  </a:lnTo>
                  <a:lnTo>
                    <a:pt x="87" y="271"/>
                  </a:lnTo>
                  <a:lnTo>
                    <a:pt x="100" y="276"/>
                  </a:lnTo>
                  <a:lnTo>
                    <a:pt x="114" y="280"/>
                  </a:lnTo>
                  <a:lnTo>
                    <a:pt x="128" y="282"/>
                  </a:lnTo>
                  <a:lnTo>
                    <a:pt x="142" y="283"/>
                  </a:lnTo>
                  <a:lnTo>
                    <a:pt x="156" y="282"/>
                  </a:lnTo>
                  <a:lnTo>
                    <a:pt x="170" y="280"/>
                  </a:lnTo>
                  <a:lnTo>
                    <a:pt x="184" y="276"/>
                  </a:lnTo>
                  <a:lnTo>
                    <a:pt x="197" y="271"/>
                  </a:lnTo>
                  <a:lnTo>
                    <a:pt x="209" y="266"/>
                  </a:lnTo>
                  <a:lnTo>
                    <a:pt x="221" y="258"/>
                  </a:lnTo>
                  <a:lnTo>
                    <a:pt x="231" y="251"/>
                  </a:lnTo>
                  <a:lnTo>
                    <a:pt x="241" y="241"/>
                  </a:lnTo>
                  <a:lnTo>
                    <a:pt x="251" y="231"/>
                  </a:lnTo>
                  <a:lnTo>
                    <a:pt x="258" y="220"/>
                  </a:lnTo>
                  <a:lnTo>
                    <a:pt x="266" y="208"/>
                  </a:lnTo>
                  <a:lnTo>
                    <a:pt x="271" y="197"/>
                  </a:lnTo>
                  <a:lnTo>
                    <a:pt x="277" y="184"/>
                  </a:lnTo>
                  <a:lnTo>
                    <a:pt x="280" y="170"/>
                  </a:lnTo>
                  <a:lnTo>
                    <a:pt x="282" y="156"/>
                  </a:lnTo>
                  <a:lnTo>
                    <a:pt x="282" y="141"/>
                  </a:lnTo>
                  <a:lnTo>
                    <a:pt x="282" y="127"/>
                  </a:lnTo>
                  <a:lnTo>
                    <a:pt x="280" y="113"/>
                  </a:lnTo>
                  <a:lnTo>
                    <a:pt x="277" y="99"/>
                  </a:lnTo>
                  <a:lnTo>
                    <a:pt x="271" y="86"/>
                  </a:lnTo>
                  <a:lnTo>
                    <a:pt x="266" y="75"/>
                  </a:lnTo>
                  <a:lnTo>
                    <a:pt x="258" y="63"/>
                  </a:lnTo>
                  <a:lnTo>
                    <a:pt x="251" y="52"/>
                  </a:lnTo>
                  <a:lnTo>
                    <a:pt x="241" y="42"/>
                  </a:lnTo>
                  <a:lnTo>
                    <a:pt x="231" y="32"/>
                  </a:lnTo>
                  <a:lnTo>
                    <a:pt x="221" y="25"/>
                  </a:lnTo>
                  <a:lnTo>
                    <a:pt x="209" y="17"/>
                  </a:lnTo>
                  <a:lnTo>
                    <a:pt x="197" y="12"/>
                  </a:lnTo>
                  <a:lnTo>
                    <a:pt x="184" y="6"/>
                  </a:lnTo>
                  <a:lnTo>
                    <a:pt x="170" y="3"/>
                  </a:lnTo>
                  <a:lnTo>
                    <a:pt x="156" y="1"/>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65" name="Freeform 301">
              <a:extLst>
                <a:ext uri="{FF2B5EF4-FFF2-40B4-BE49-F238E27FC236}">
                  <a16:creationId xmlns:a16="http://schemas.microsoft.com/office/drawing/2014/main" id="{541629BE-84F6-41BA-A7D5-23C3F27406DD}"/>
                </a:ext>
              </a:extLst>
            </p:cNvPr>
            <p:cNvSpPr>
              <a:spLocks noEditPoints="1"/>
            </p:cNvSpPr>
            <p:nvPr/>
          </p:nvSpPr>
          <p:spPr bwMode="auto">
            <a:xfrm>
              <a:off x="10733088" y="5195888"/>
              <a:ext cx="336550" cy="341313"/>
            </a:xfrm>
            <a:custGeom>
              <a:avLst/>
              <a:gdLst>
                <a:gd name="T0" fmla="*/ 369 w 847"/>
                <a:gd name="T1" fmla="*/ 700 h 858"/>
                <a:gd name="T2" fmla="*/ 304 w 847"/>
                <a:gd name="T3" fmla="*/ 677 h 858"/>
                <a:gd name="T4" fmla="*/ 247 w 847"/>
                <a:gd name="T5" fmla="*/ 642 h 858"/>
                <a:gd name="T6" fmla="*/ 200 w 847"/>
                <a:gd name="T7" fmla="*/ 592 h 858"/>
                <a:gd name="T8" fmla="*/ 166 w 847"/>
                <a:gd name="T9" fmla="*/ 534 h 858"/>
                <a:gd name="T10" fmla="*/ 147 w 847"/>
                <a:gd name="T11" fmla="*/ 467 h 858"/>
                <a:gd name="T12" fmla="*/ 145 w 847"/>
                <a:gd name="T13" fmla="*/ 394 h 858"/>
                <a:gd name="T14" fmla="*/ 160 w 847"/>
                <a:gd name="T15" fmla="*/ 326 h 858"/>
                <a:gd name="T16" fmla="*/ 191 w 847"/>
                <a:gd name="T17" fmla="*/ 266 h 858"/>
                <a:gd name="T18" fmla="*/ 236 w 847"/>
                <a:gd name="T19" fmla="*/ 215 h 858"/>
                <a:gd name="T20" fmla="*/ 291 w 847"/>
                <a:gd name="T21" fmla="*/ 175 h 858"/>
                <a:gd name="T22" fmla="*/ 356 w 847"/>
                <a:gd name="T23" fmla="*/ 150 h 858"/>
                <a:gd name="T24" fmla="*/ 426 w 847"/>
                <a:gd name="T25" fmla="*/ 142 h 858"/>
                <a:gd name="T26" fmla="*/ 496 w 847"/>
                <a:gd name="T27" fmla="*/ 150 h 858"/>
                <a:gd name="T28" fmla="*/ 560 w 847"/>
                <a:gd name="T29" fmla="*/ 175 h 858"/>
                <a:gd name="T30" fmla="*/ 616 w 847"/>
                <a:gd name="T31" fmla="*/ 215 h 858"/>
                <a:gd name="T32" fmla="*/ 659 w 847"/>
                <a:gd name="T33" fmla="*/ 266 h 858"/>
                <a:gd name="T34" fmla="*/ 690 w 847"/>
                <a:gd name="T35" fmla="*/ 326 h 858"/>
                <a:gd name="T36" fmla="*/ 707 w 847"/>
                <a:gd name="T37" fmla="*/ 394 h 858"/>
                <a:gd name="T38" fmla="*/ 704 w 847"/>
                <a:gd name="T39" fmla="*/ 467 h 858"/>
                <a:gd name="T40" fmla="*/ 686 w 847"/>
                <a:gd name="T41" fmla="*/ 534 h 858"/>
                <a:gd name="T42" fmla="*/ 652 w 847"/>
                <a:gd name="T43" fmla="*/ 592 h 858"/>
                <a:gd name="T44" fmla="*/ 605 w 847"/>
                <a:gd name="T45" fmla="*/ 642 h 858"/>
                <a:gd name="T46" fmla="*/ 548 w 847"/>
                <a:gd name="T47" fmla="*/ 677 h 858"/>
                <a:gd name="T48" fmla="*/ 483 w 847"/>
                <a:gd name="T49" fmla="*/ 700 h 858"/>
                <a:gd name="T50" fmla="*/ 847 w 847"/>
                <a:gd name="T51" fmla="*/ 423 h 858"/>
                <a:gd name="T52" fmla="*/ 834 w 847"/>
                <a:gd name="T53" fmla="*/ 318 h 858"/>
                <a:gd name="T54" fmla="*/ 796 w 847"/>
                <a:gd name="T55" fmla="*/ 222 h 858"/>
                <a:gd name="T56" fmla="*/ 737 w 847"/>
                <a:gd name="T57" fmla="*/ 138 h 858"/>
                <a:gd name="T58" fmla="*/ 660 w 847"/>
                <a:gd name="T59" fmla="*/ 72 h 858"/>
                <a:gd name="T60" fmla="*/ 569 w 847"/>
                <a:gd name="T61" fmla="*/ 26 h 858"/>
                <a:gd name="T62" fmla="*/ 467 w 847"/>
                <a:gd name="T63" fmla="*/ 2 h 858"/>
                <a:gd name="T64" fmla="*/ 359 w 847"/>
                <a:gd name="T65" fmla="*/ 6 h 858"/>
                <a:gd name="T66" fmla="*/ 259 w 847"/>
                <a:gd name="T67" fmla="*/ 34 h 858"/>
                <a:gd name="T68" fmla="*/ 171 w 847"/>
                <a:gd name="T69" fmla="*/ 84 h 858"/>
                <a:gd name="T70" fmla="*/ 97 w 847"/>
                <a:gd name="T71" fmla="*/ 155 h 858"/>
                <a:gd name="T72" fmla="*/ 42 w 847"/>
                <a:gd name="T73" fmla="*/ 240 h 858"/>
                <a:gd name="T74" fmla="*/ 9 w 847"/>
                <a:gd name="T75" fmla="*/ 338 h 858"/>
                <a:gd name="T76" fmla="*/ 1 w 847"/>
                <a:gd name="T77" fmla="*/ 447 h 858"/>
                <a:gd name="T78" fmla="*/ 24 w 847"/>
                <a:gd name="T79" fmla="*/ 562 h 858"/>
                <a:gd name="T80" fmla="*/ 75 w 847"/>
                <a:gd name="T81" fmla="*/ 662 h 858"/>
                <a:gd name="T82" fmla="*/ 149 w 847"/>
                <a:gd name="T83" fmla="*/ 745 h 858"/>
                <a:gd name="T84" fmla="*/ 203 w 847"/>
                <a:gd name="T85" fmla="*/ 785 h 858"/>
                <a:gd name="T86" fmla="*/ 277 w 847"/>
                <a:gd name="T87" fmla="*/ 820 h 858"/>
                <a:gd name="T88" fmla="*/ 356 w 847"/>
                <a:gd name="T89" fmla="*/ 841 h 858"/>
                <a:gd name="T90" fmla="*/ 441 w 847"/>
                <a:gd name="T91" fmla="*/ 847 h 858"/>
                <a:gd name="T92" fmla="*/ 524 w 847"/>
                <a:gd name="T93" fmla="*/ 835 h 858"/>
                <a:gd name="T94" fmla="*/ 601 w 847"/>
                <a:gd name="T95" fmla="*/ 808 h 858"/>
                <a:gd name="T96" fmla="*/ 670 w 847"/>
                <a:gd name="T97" fmla="*/ 768 h 858"/>
                <a:gd name="T98" fmla="*/ 730 w 847"/>
                <a:gd name="T99" fmla="*/ 715 h 858"/>
                <a:gd name="T100" fmla="*/ 796 w 847"/>
                <a:gd name="T101" fmla="*/ 624 h 858"/>
                <a:gd name="T102" fmla="*/ 836 w 847"/>
                <a:gd name="T103" fmla="*/ 51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7" h="858">
                  <a:moveTo>
                    <a:pt x="426" y="705"/>
                  </a:moveTo>
                  <a:lnTo>
                    <a:pt x="411" y="705"/>
                  </a:lnTo>
                  <a:lnTo>
                    <a:pt x="397" y="704"/>
                  </a:lnTo>
                  <a:lnTo>
                    <a:pt x="383" y="702"/>
                  </a:lnTo>
                  <a:lnTo>
                    <a:pt x="369" y="700"/>
                  </a:lnTo>
                  <a:lnTo>
                    <a:pt x="356" y="697"/>
                  </a:lnTo>
                  <a:lnTo>
                    <a:pt x="342" y="692"/>
                  </a:lnTo>
                  <a:lnTo>
                    <a:pt x="329" y="688"/>
                  </a:lnTo>
                  <a:lnTo>
                    <a:pt x="316" y="684"/>
                  </a:lnTo>
                  <a:lnTo>
                    <a:pt x="304" y="677"/>
                  </a:lnTo>
                  <a:lnTo>
                    <a:pt x="291" y="672"/>
                  </a:lnTo>
                  <a:lnTo>
                    <a:pt x="279" y="664"/>
                  </a:lnTo>
                  <a:lnTo>
                    <a:pt x="268" y="658"/>
                  </a:lnTo>
                  <a:lnTo>
                    <a:pt x="257" y="649"/>
                  </a:lnTo>
                  <a:lnTo>
                    <a:pt x="247" y="642"/>
                  </a:lnTo>
                  <a:lnTo>
                    <a:pt x="236" y="632"/>
                  </a:lnTo>
                  <a:lnTo>
                    <a:pt x="226" y="623"/>
                  </a:lnTo>
                  <a:lnTo>
                    <a:pt x="216" y="614"/>
                  </a:lnTo>
                  <a:lnTo>
                    <a:pt x="208" y="603"/>
                  </a:lnTo>
                  <a:lnTo>
                    <a:pt x="200" y="592"/>
                  </a:lnTo>
                  <a:lnTo>
                    <a:pt x="191" y="581"/>
                  </a:lnTo>
                  <a:lnTo>
                    <a:pt x="184" y="569"/>
                  </a:lnTo>
                  <a:lnTo>
                    <a:pt x="177" y="558"/>
                  </a:lnTo>
                  <a:lnTo>
                    <a:pt x="171" y="546"/>
                  </a:lnTo>
                  <a:lnTo>
                    <a:pt x="166" y="534"/>
                  </a:lnTo>
                  <a:lnTo>
                    <a:pt x="160" y="521"/>
                  </a:lnTo>
                  <a:lnTo>
                    <a:pt x="156" y="508"/>
                  </a:lnTo>
                  <a:lnTo>
                    <a:pt x="153" y="494"/>
                  </a:lnTo>
                  <a:lnTo>
                    <a:pt x="149" y="481"/>
                  </a:lnTo>
                  <a:lnTo>
                    <a:pt x="147" y="467"/>
                  </a:lnTo>
                  <a:lnTo>
                    <a:pt x="145" y="453"/>
                  </a:lnTo>
                  <a:lnTo>
                    <a:pt x="144" y="438"/>
                  </a:lnTo>
                  <a:lnTo>
                    <a:pt x="144" y="423"/>
                  </a:lnTo>
                  <a:lnTo>
                    <a:pt x="144" y="409"/>
                  </a:lnTo>
                  <a:lnTo>
                    <a:pt x="145" y="394"/>
                  </a:lnTo>
                  <a:lnTo>
                    <a:pt x="147" y="380"/>
                  </a:lnTo>
                  <a:lnTo>
                    <a:pt x="149" y="366"/>
                  </a:lnTo>
                  <a:lnTo>
                    <a:pt x="153" y="353"/>
                  </a:lnTo>
                  <a:lnTo>
                    <a:pt x="156" y="339"/>
                  </a:lnTo>
                  <a:lnTo>
                    <a:pt x="160" y="326"/>
                  </a:lnTo>
                  <a:lnTo>
                    <a:pt x="166" y="313"/>
                  </a:lnTo>
                  <a:lnTo>
                    <a:pt x="171" y="301"/>
                  </a:lnTo>
                  <a:lnTo>
                    <a:pt x="177" y="288"/>
                  </a:lnTo>
                  <a:lnTo>
                    <a:pt x="184" y="277"/>
                  </a:lnTo>
                  <a:lnTo>
                    <a:pt x="191" y="266"/>
                  </a:lnTo>
                  <a:lnTo>
                    <a:pt x="200" y="255"/>
                  </a:lnTo>
                  <a:lnTo>
                    <a:pt x="208" y="244"/>
                  </a:lnTo>
                  <a:lnTo>
                    <a:pt x="216" y="233"/>
                  </a:lnTo>
                  <a:lnTo>
                    <a:pt x="226" y="224"/>
                  </a:lnTo>
                  <a:lnTo>
                    <a:pt x="236" y="215"/>
                  </a:lnTo>
                  <a:lnTo>
                    <a:pt x="247" y="205"/>
                  </a:lnTo>
                  <a:lnTo>
                    <a:pt x="257" y="198"/>
                  </a:lnTo>
                  <a:lnTo>
                    <a:pt x="268" y="189"/>
                  </a:lnTo>
                  <a:lnTo>
                    <a:pt x="279" y="183"/>
                  </a:lnTo>
                  <a:lnTo>
                    <a:pt x="291" y="175"/>
                  </a:lnTo>
                  <a:lnTo>
                    <a:pt x="304" y="170"/>
                  </a:lnTo>
                  <a:lnTo>
                    <a:pt x="316" y="163"/>
                  </a:lnTo>
                  <a:lnTo>
                    <a:pt x="329" y="159"/>
                  </a:lnTo>
                  <a:lnTo>
                    <a:pt x="342" y="153"/>
                  </a:lnTo>
                  <a:lnTo>
                    <a:pt x="356" y="150"/>
                  </a:lnTo>
                  <a:lnTo>
                    <a:pt x="369" y="147"/>
                  </a:lnTo>
                  <a:lnTo>
                    <a:pt x="383" y="145"/>
                  </a:lnTo>
                  <a:lnTo>
                    <a:pt x="397" y="143"/>
                  </a:lnTo>
                  <a:lnTo>
                    <a:pt x="411" y="142"/>
                  </a:lnTo>
                  <a:lnTo>
                    <a:pt x="426" y="142"/>
                  </a:lnTo>
                  <a:lnTo>
                    <a:pt x="440" y="142"/>
                  </a:lnTo>
                  <a:lnTo>
                    <a:pt x="455" y="143"/>
                  </a:lnTo>
                  <a:lnTo>
                    <a:pt x="469" y="145"/>
                  </a:lnTo>
                  <a:lnTo>
                    <a:pt x="483" y="147"/>
                  </a:lnTo>
                  <a:lnTo>
                    <a:pt x="496" y="150"/>
                  </a:lnTo>
                  <a:lnTo>
                    <a:pt x="510" y="153"/>
                  </a:lnTo>
                  <a:lnTo>
                    <a:pt x="523" y="159"/>
                  </a:lnTo>
                  <a:lnTo>
                    <a:pt x="536" y="163"/>
                  </a:lnTo>
                  <a:lnTo>
                    <a:pt x="548" y="169"/>
                  </a:lnTo>
                  <a:lnTo>
                    <a:pt x="560" y="175"/>
                  </a:lnTo>
                  <a:lnTo>
                    <a:pt x="572" y="183"/>
                  </a:lnTo>
                  <a:lnTo>
                    <a:pt x="583" y="189"/>
                  </a:lnTo>
                  <a:lnTo>
                    <a:pt x="594" y="198"/>
                  </a:lnTo>
                  <a:lnTo>
                    <a:pt x="605" y="205"/>
                  </a:lnTo>
                  <a:lnTo>
                    <a:pt x="616" y="215"/>
                  </a:lnTo>
                  <a:lnTo>
                    <a:pt x="626" y="224"/>
                  </a:lnTo>
                  <a:lnTo>
                    <a:pt x="634" y="233"/>
                  </a:lnTo>
                  <a:lnTo>
                    <a:pt x="643" y="244"/>
                  </a:lnTo>
                  <a:lnTo>
                    <a:pt x="652" y="255"/>
                  </a:lnTo>
                  <a:lnTo>
                    <a:pt x="659" y="266"/>
                  </a:lnTo>
                  <a:lnTo>
                    <a:pt x="667" y="277"/>
                  </a:lnTo>
                  <a:lnTo>
                    <a:pt x="674" y="288"/>
                  </a:lnTo>
                  <a:lnTo>
                    <a:pt x="680" y="301"/>
                  </a:lnTo>
                  <a:lnTo>
                    <a:pt x="686" y="313"/>
                  </a:lnTo>
                  <a:lnTo>
                    <a:pt x="690" y="326"/>
                  </a:lnTo>
                  <a:lnTo>
                    <a:pt x="695" y="339"/>
                  </a:lnTo>
                  <a:lnTo>
                    <a:pt x="699" y="353"/>
                  </a:lnTo>
                  <a:lnTo>
                    <a:pt x="702" y="366"/>
                  </a:lnTo>
                  <a:lnTo>
                    <a:pt x="704" y="380"/>
                  </a:lnTo>
                  <a:lnTo>
                    <a:pt x="707" y="394"/>
                  </a:lnTo>
                  <a:lnTo>
                    <a:pt x="708" y="409"/>
                  </a:lnTo>
                  <a:lnTo>
                    <a:pt x="708" y="423"/>
                  </a:lnTo>
                  <a:lnTo>
                    <a:pt x="708" y="438"/>
                  </a:lnTo>
                  <a:lnTo>
                    <a:pt x="707" y="453"/>
                  </a:lnTo>
                  <a:lnTo>
                    <a:pt x="704" y="467"/>
                  </a:lnTo>
                  <a:lnTo>
                    <a:pt x="702" y="481"/>
                  </a:lnTo>
                  <a:lnTo>
                    <a:pt x="699" y="494"/>
                  </a:lnTo>
                  <a:lnTo>
                    <a:pt x="695" y="508"/>
                  </a:lnTo>
                  <a:lnTo>
                    <a:pt x="690" y="521"/>
                  </a:lnTo>
                  <a:lnTo>
                    <a:pt x="686" y="534"/>
                  </a:lnTo>
                  <a:lnTo>
                    <a:pt x="680" y="546"/>
                  </a:lnTo>
                  <a:lnTo>
                    <a:pt x="674" y="558"/>
                  </a:lnTo>
                  <a:lnTo>
                    <a:pt x="667" y="569"/>
                  </a:lnTo>
                  <a:lnTo>
                    <a:pt x="659" y="581"/>
                  </a:lnTo>
                  <a:lnTo>
                    <a:pt x="652" y="592"/>
                  </a:lnTo>
                  <a:lnTo>
                    <a:pt x="643" y="603"/>
                  </a:lnTo>
                  <a:lnTo>
                    <a:pt x="634" y="614"/>
                  </a:lnTo>
                  <a:lnTo>
                    <a:pt x="626" y="623"/>
                  </a:lnTo>
                  <a:lnTo>
                    <a:pt x="616" y="632"/>
                  </a:lnTo>
                  <a:lnTo>
                    <a:pt x="605" y="642"/>
                  </a:lnTo>
                  <a:lnTo>
                    <a:pt x="594" y="649"/>
                  </a:lnTo>
                  <a:lnTo>
                    <a:pt x="583" y="658"/>
                  </a:lnTo>
                  <a:lnTo>
                    <a:pt x="572" y="664"/>
                  </a:lnTo>
                  <a:lnTo>
                    <a:pt x="560" y="672"/>
                  </a:lnTo>
                  <a:lnTo>
                    <a:pt x="548" y="677"/>
                  </a:lnTo>
                  <a:lnTo>
                    <a:pt x="536" y="684"/>
                  </a:lnTo>
                  <a:lnTo>
                    <a:pt x="523" y="688"/>
                  </a:lnTo>
                  <a:lnTo>
                    <a:pt x="510" y="692"/>
                  </a:lnTo>
                  <a:lnTo>
                    <a:pt x="496" y="697"/>
                  </a:lnTo>
                  <a:lnTo>
                    <a:pt x="483" y="700"/>
                  </a:lnTo>
                  <a:lnTo>
                    <a:pt x="469" y="702"/>
                  </a:lnTo>
                  <a:lnTo>
                    <a:pt x="455" y="704"/>
                  </a:lnTo>
                  <a:lnTo>
                    <a:pt x="440" y="705"/>
                  </a:lnTo>
                  <a:lnTo>
                    <a:pt x="426" y="705"/>
                  </a:lnTo>
                  <a:close/>
                  <a:moveTo>
                    <a:pt x="847" y="423"/>
                  </a:moveTo>
                  <a:lnTo>
                    <a:pt x="846" y="402"/>
                  </a:lnTo>
                  <a:lnTo>
                    <a:pt x="845" y="380"/>
                  </a:lnTo>
                  <a:lnTo>
                    <a:pt x="842" y="359"/>
                  </a:lnTo>
                  <a:lnTo>
                    <a:pt x="838" y="338"/>
                  </a:lnTo>
                  <a:lnTo>
                    <a:pt x="834" y="318"/>
                  </a:lnTo>
                  <a:lnTo>
                    <a:pt x="828" y="297"/>
                  </a:lnTo>
                  <a:lnTo>
                    <a:pt x="821" y="278"/>
                  </a:lnTo>
                  <a:lnTo>
                    <a:pt x="814" y="258"/>
                  </a:lnTo>
                  <a:lnTo>
                    <a:pt x="805" y="240"/>
                  </a:lnTo>
                  <a:lnTo>
                    <a:pt x="796" y="222"/>
                  </a:lnTo>
                  <a:lnTo>
                    <a:pt x="785" y="204"/>
                  </a:lnTo>
                  <a:lnTo>
                    <a:pt x="775" y="187"/>
                  </a:lnTo>
                  <a:lnTo>
                    <a:pt x="763" y="170"/>
                  </a:lnTo>
                  <a:lnTo>
                    <a:pt x="751" y="155"/>
                  </a:lnTo>
                  <a:lnTo>
                    <a:pt x="737" y="138"/>
                  </a:lnTo>
                  <a:lnTo>
                    <a:pt x="723" y="124"/>
                  </a:lnTo>
                  <a:lnTo>
                    <a:pt x="709" y="110"/>
                  </a:lnTo>
                  <a:lnTo>
                    <a:pt x="693" y="97"/>
                  </a:lnTo>
                  <a:lnTo>
                    <a:pt x="677" y="84"/>
                  </a:lnTo>
                  <a:lnTo>
                    <a:pt x="660" y="72"/>
                  </a:lnTo>
                  <a:lnTo>
                    <a:pt x="643" y="62"/>
                  </a:lnTo>
                  <a:lnTo>
                    <a:pt x="626" y="51"/>
                  </a:lnTo>
                  <a:lnTo>
                    <a:pt x="607" y="42"/>
                  </a:lnTo>
                  <a:lnTo>
                    <a:pt x="589" y="34"/>
                  </a:lnTo>
                  <a:lnTo>
                    <a:pt x="569" y="26"/>
                  </a:lnTo>
                  <a:lnTo>
                    <a:pt x="550" y="20"/>
                  </a:lnTo>
                  <a:lnTo>
                    <a:pt x="529" y="13"/>
                  </a:lnTo>
                  <a:lnTo>
                    <a:pt x="509" y="9"/>
                  </a:lnTo>
                  <a:lnTo>
                    <a:pt x="488" y="6"/>
                  </a:lnTo>
                  <a:lnTo>
                    <a:pt x="467" y="2"/>
                  </a:lnTo>
                  <a:lnTo>
                    <a:pt x="445" y="1"/>
                  </a:lnTo>
                  <a:lnTo>
                    <a:pt x="424" y="0"/>
                  </a:lnTo>
                  <a:lnTo>
                    <a:pt x="402" y="1"/>
                  </a:lnTo>
                  <a:lnTo>
                    <a:pt x="380" y="2"/>
                  </a:lnTo>
                  <a:lnTo>
                    <a:pt x="359" y="6"/>
                  </a:lnTo>
                  <a:lnTo>
                    <a:pt x="338" y="9"/>
                  </a:lnTo>
                  <a:lnTo>
                    <a:pt x="318" y="13"/>
                  </a:lnTo>
                  <a:lnTo>
                    <a:pt x="298" y="20"/>
                  </a:lnTo>
                  <a:lnTo>
                    <a:pt x="278" y="26"/>
                  </a:lnTo>
                  <a:lnTo>
                    <a:pt x="259" y="34"/>
                  </a:lnTo>
                  <a:lnTo>
                    <a:pt x="240" y="42"/>
                  </a:lnTo>
                  <a:lnTo>
                    <a:pt x="222" y="51"/>
                  </a:lnTo>
                  <a:lnTo>
                    <a:pt x="204" y="62"/>
                  </a:lnTo>
                  <a:lnTo>
                    <a:pt x="187" y="72"/>
                  </a:lnTo>
                  <a:lnTo>
                    <a:pt x="171" y="84"/>
                  </a:lnTo>
                  <a:lnTo>
                    <a:pt x="155" y="97"/>
                  </a:lnTo>
                  <a:lnTo>
                    <a:pt x="140" y="110"/>
                  </a:lnTo>
                  <a:lnTo>
                    <a:pt x="124" y="124"/>
                  </a:lnTo>
                  <a:lnTo>
                    <a:pt x="110" y="138"/>
                  </a:lnTo>
                  <a:lnTo>
                    <a:pt x="97" y="155"/>
                  </a:lnTo>
                  <a:lnTo>
                    <a:pt x="85" y="170"/>
                  </a:lnTo>
                  <a:lnTo>
                    <a:pt x="73" y="187"/>
                  </a:lnTo>
                  <a:lnTo>
                    <a:pt x="62" y="204"/>
                  </a:lnTo>
                  <a:lnTo>
                    <a:pt x="52" y="222"/>
                  </a:lnTo>
                  <a:lnTo>
                    <a:pt x="42" y="240"/>
                  </a:lnTo>
                  <a:lnTo>
                    <a:pt x="34" y="258"/>
                  </a:lnTo>
                  <a:lnTo>
                    <a:pt x="26" y="278"/>
                  </a:lnTo>
                  <a:lnTo>
                    <a:pt x="20" y="297"/>
                  </a:lnTo>
                  <a:lnTo>
                    <a:pt x="14" y="318"/>
                  </a:lnTo>
                  <a:lnTo>
                    <a:pt x="9" y="338"/>
                  </a:lnTo>
                  <a:lnTo>
                    <a:pt x="6" y="359"/>
                  </a:lnTo>
                  <a:lnTo>
                    <a:pt x="2" y="380"/>
                  </a:lnTo>
                  <a:lnTo>
                    <a:pt x="1" y="402"/>
                  </a:lnTo>
                  <a:lnTo>
                    <a:pt x="0" y="423"/>
                  </a:lnTo>
                  <a:lnTo>
                    <a:pt x="1" y="447"/>
                  </a:lnTo>
                  <a:lnTo>
                    <a:pt x="4" y="471"/>
                  </a:lnTo>
                  <a:lnTo>
                    <a:pt x="7" y="495"/>
                  </a:lnTo>
                  <a:lnTo>
                    <a:pt x="11" y="517"/>
                  </a:lnTo>
                  <a:lnTo>
                    <a:pt x="16" y="539"/>
                  </a:lnTo>
                  <a:lnTo>
                    <a:pt x="24" y="562"/>
                  </a:lnTo>
                  <a:lnTo>
                    <a:pt x="32" y="582"/>
                  </a:lnTo>
                  <a:lnTo>
                    <a:pt x="41" y="604"/>
                  </a:lnTo>
                  <a:lnTo>
                    <a:pt x="51" y="623"/>
                  </a:lnTo>
                  <a:lnTo>
                    <a:pt x="62" y="643"/>
                  </a:lnTo>
                  <a:lnTo>
                    <a:pt x="75" y="662"/>
                  </a:lnTo>
                  <a:lnTo>
                    <a:pt x="88" y="681"/>
                  </a:lnTo>
                  <a:lnTo>
                    <a:pt x="102" y="698"/>
                  </a:lnTo>
                  <a:lnTo>
                    <a:pt x="117" y="714"/>
                  </a:lnTo>
                  <a:lnTo>
                    <a:pt x="132" y="730"/>
                  </a:lnTo>
                  <a:lnTo>
                    <a:pt x="149" y="745"/>
                  </a:lnTo>
                  <a:lnTo>
                    <a:pt x="77" y="836"/>
                  </a:lnTo>
                  <a:lnTo>
                    <a:pt x="104" y="858"/>
                  </a:lnTo>
                  <a:lnTo>
                    <a:pt x="176" y="767"/>
                  </a:lnTo>
                  <a:lnTo>
                    <a:pt x="190" y="777"/>
                  </a:lnTo>
                  <a:lnTo>
                    <a:pt x="203" y="785"/>
                  </a:lnTo>
                  <a:lnTo>
                    <a:pt x="217" y="793"/>
                  </a:lnTo>
                  <a:lnTo>
                    <a:pt x="231" y="800"/>
                  </a:lnTo>
                  <a:lnTo>
                    <a:pt x="247" y="808"/>
                  </a:lnTo>
                  <a:lnTo>
                    <a:pt x="262" y="814"/>
                  </a:lnTo>
                  <a:lnTo>
                    <a:pt x="277" y="820"/>
                  </a:lnTo>
                  <a:lnTo>
                    <a:pt x="292" y="825"/>
                  </a:lnTo>
                  <a:lnTo>
                    <a:pt x="307" y="831"/>
                  </a:lnTo>
                  <a:lnTo>
                    <a:pt x="323" y="835"/>
                  </a:lnTo>
                  <a:lnTo>
                    <a:pt x="339" y="838"/>
                  </a:lnTo>
                  <a:lnTo>
                    <a:pt x="356" y="841"/>
                  </a:lnTo>
                  <a:lnTo>
                    <a:pt x="373" y="844"/>
                  </a:lnTo>
                  <a:lnTo>
                    <a:pt x="389" y="846"/>
                  </a:lnTo>
                  <a:lnTo>
                    <a:pt x="406" y="847"/>
                  </a:lnTo>
                  <a:lnTo>
                    <a:pt x="424" y="847"/>
                  </a:lnTo>
                  <a:lnTo>
                    <a:pt x="441" y="847"/>
                  </a:lnTo>
                  <a:lnTo>
                    <a:pt x="458" y="846"/>
                  </a:lnTo>
                  <a:lnTo>
                    <a:pt x="474" y="844"/>
                  </a:lnTo>
                  <a:lnTo>
                    <a:pt x="492" y="841"/>
                  </a:lnTo>
                  <a:lnTo>
                    <a:pt x="508" y="838"/>
                  </a:lnTo>
                  <a:lnTo>
                    <a:pt x="524" y="835"/>
                  </a:lnTo>
                  <a:lnTo>
                    <a:pt x="539" y="831"/>
                  </a:lnTo>
                  <a:lnTo>
                    <a:pt x="555" y="826"/>
                  </a:lnTo>
                  <a:lnTo>
                    <a:pt x="571" y="821"/>
                  </a:lnTo>
                  <a:lnTo>
                    <a:pt x="586" y="814"/>
                  </a:lnTo>
                  <a:lnTo>
                    <a:pt x="601" y="808"/>
                  </a:lnTo>
                  <a:lnTo>
                    <a:pt x="615" y="801"/>
                  </a:lnTo>
                  <a:lnTo>
                    <a:pt x="629" y="794"/>
                  </a:lnTo>
                  <a:lnTo>
                    <a:pt x="643" y="785"/>
                  </a:lnTo>
                  <a:lnTo>
                    <a:pt x="657" y="777"/>
                  </a:lnTo>
                  <a:lnTo>
                    <a:pt x="670" y="768"/>
                  </a:lnTo>
                  <a:lnTo>
                    <a:pt x="742" y="858"/>
                  </a:lnTo>
                  <a:lnTo>
                    <a:pt x="769" y="836"/>
                  </a:lnTo>
                  <a:lnTo>
                    <a:pt x="698" y="746"/>
                  </a:lnTo>
                  <a:lnTo>
                    <a:pt x="714" y="731"/>
                  </a:lnTo>
                  <a:lnTo>
                    <a:pt x="730" y="715"/>
                  </a:lnTo>
                  <a:lnTo>
                    <a:pt x="745" y="699"/>
                  </a:lnTo>
                  <a:lnTo>
                    <a:pt x="760" y="681"/>
                  </a:lnTo>
                  <a:lnTo>
                    <a:pt x="772" y="663"/>
                  </a:lnTo>
                  <a:lnTo>
                    <a:pt x="785" y="644"/>
                  </a:lnTo>
                  <a:lnTo>
                    <a:pt x="796" y="624"/>
                  </a:lnTo>
                  <a:lnTo>
                    <a:pt x="807" y="604"/>
                  </a:lnTo>
                  <a:lnTo>
                    <a:pt x="816" y="583"/>
                  </a:lnTo>
                  <a:lnTo>
                    <a:pt x="824" y="562"/>
                  </a:lnTo>
                  <a:lnTo>
                    <a:pt x="831" y="540"/>
                  </a:lnTo>
                  <a:lnTo>
                    <a:pt x="836" y="517"/>
                  </a:lnTo>
                  <a:lnTo>
                    <a:pt x="841" y="495"/>
                  </a:lnTo>
                  <a:lnTo>
                    <a:pt x="845" y="471"/>
                  </a:lnTo>
                  <a:lnTo>
                    <a:pt x="846" y="447"/>
                  </a:lnTo>
                  <a:lnTo>
                    <a:pt x="847" y="4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grpSp>
      <p:sp>
        <p:nvSpPr>
          <p:cNvPr id="77832" name="Rectangle 65">
            <a:extLst>
              <a:ext uri="{FF2B5EF4-FFF2-40B4-BE49-F238E27FC236}">
                <a16:creationId xmlns:a16="http://schemas.microsoft.com/office/drawing/2014/main" id="{2F5BF0C8-AE7D-425C-89A5-BF7A05B70127}"/>
              </a:ext>
            </a:extLst>
          </p:cNvPr>
          <p:cNvSpPr>
            <a:spLocks noChangeArrowheads="1"/>
          </p:cNvSpPr>
          <p:nvPr/>
        </p:nvSpPr>
        <p:spPr bwMode="auto">
          <a:xfrm>
            <a:off x="1212850" y="3768725"/>
            <a:ext cx="2703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FACEBOOK ADS MANAGER</a:t>
            </a:r>
          </a:p>
        </p:txBody>
      </p:sp>
      <p:sp>
        <p:nvSpPr>
          <p:cNvPr id="67" name="Rectangle 66">
            <a:extLst>
              <a:ext uri="{FF2B5EF4-FFF2-40B4-BE49-F238E27FC236}">
                <a16:creationId xmlns:a16="http://schemas.microsoft.com/office/drawing/2014/main" id="{735B016B-D2D3-4130-B321-3F3F5EDE5E12}"/>
              </a:ext>
            </a:extLst>
          </p:cNvPr>
          <p:cNvSpPr/>
          <p:nvPr/>
        </p:nvSpPr>
        <p:spPr>
          <a:xfrm>
            <a:off x="1212850" y="4137025"/>
            <a:ext cx="2803525" cy="1200150"/>
          </a:xfrm>
          <a:prstGeom prst="rect">
            <a:avLst/>
          </a:prstGeom>
        </p:spPr>
        <p:txBody>
          <a:bodyPr>
            <a:spAutoFit/>
          </a:bodyPr>
          <a:lstStyle/>
          <a:p>
            <a:pPr defTabSz="914377" eaLnBrk="1" fontAlgn="auto" hangingPunct="1">
              <a:spcBef>
                <a:spcPts val="0"/>
              </a:spcBef>
              <a:spcAft>
                <a:spcPts val="0"/>
              </a:spcAft>
              <a:defRPr/>
            </a:pPr>
            <a:r>
              <a:rPr lang="en-US" sz="1200" b="1" dirty="0">
                <a:solidFill>
                  <a:schemeClr val="bg1"/>
                </a:solidFill>
                <a:latin typeface="+mj-lt"/>
                <a:ea typeface="Open Sans Light" panose="020B0306030504020204" pitchFamily="34" charset="0"/>
                <a:cs typeface="Open Sans Light" panose="020B0306030504020204" pitchFamily="34" charset="0"/>
              </a:rPr>
              <a:t>Facebook.com/</a:t>
            </a:r>
            <a:r>
              <a:rPr lang="en-US" sz="1200" b="1" dirty="0" err="1">
                <a:solidFill>
                  <a:schemeClr val="bg1"/>
                </a:solidFill>
                <a:latin typeface="+mj-lt"/>
                <a:ea typeface="Open Sans Light" panose="020B0306030504020204" pitchFamily="34" charset="0"/>
                <a:cs typeface="Open Sans Light" panose="020B0306030504020204" pitchFamily="34" charset="0"/>
              </a:rPr>
              <a:t>AdsManager</a:t>
            </a:r>
            <a:endParaRPr lang="en-US" sz="1200" b="1" dirty="0">
              <a:solidFill>
                <a:schemeClr val="bg1"/>
              </a:solidFill>
              <a:latin typeface="+mj-lt"/>
              <a:ea typeface="Open Sans Light" panose="020B0306030504020204" pitchFamily="34" charset="0"/>
              <a:cs typeface="Open Sans Light" panose="020B0306030504020204" pitchFamily="34" charset="0"/>
            </a:endParaRPr>
          </a:p>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Go here to create an account for super targeted FB ads. Go beyond the simple boosted post! THINK: A / B testing, targeting visitors to town only, lead creation ads.</a:t>
            </a:r>
          </a:p>
        </p:txBody>
      </p:sp>
      <p:sp>
        <p:nvSpPr>
          <p:cNvPr id="77834" name="Rectangle 94">
            <a:extLst>
              <a:ext uri="{FF2B5EF4-FFF2-40B4-BE49-F238E27FC236}">
                <a16:creationId xmlns:a16="http://schemas.microsoft.com/office/drawing/2014/main" id="{74BD4F76-77B3-42DE-9DC7-C62A564BE5E4}"/>
              </a:ext>
            </a:extLst>
          </p:cNvPr>
          <p:cNvSpPr>
            <a:spLocks noChangeArrowheads="1"/>
          </p:cNvSpPr>
          <p:nvPr/>
        </p:nvSpPr>
        <p:spPr bwMode="auto">
          <a:xfrm>
            <a:off x="5141913" y="2012950"/>
            <a:ext cx="2682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CANVA</a:t>
            </a:r>
          </a:p>
        </p:txBody>
      </p:sp>
      <p:sp>
        <p:nvSpPr>
          <p:cNvPr id="100" name="Rectangle 99">
            <a:extLst>
              <a:ext uri="{FF2B5EF4-FFF2-40B4-BE49-F238E27FC236}">
                <a16:creationId xmlns:a16="http://schemas.microsoft.com/office/drawing/2014/main" id="{BDDCF3F1-5E77-47A1-8FC5-1CAF852AEDFD}"/>
              </a:ext>
            </a:extLst>
          </p:cNvPr>
          <p:cNvSpPr/>
          <p:nvPr/>
        </p:nvSpPr>
        <p:spPr>
          <a:xfrm>
            <a:off x="5141913" y="2343150"/>
            <a:ext cx="2805112" cy="831850"/>
          </a:xfrm>
          <a:prstGeom prst="rect">
            <a:avLst/>
          </a:prstGeom>
        </p:spPr>
        <p:txBody>
          <a:bodyPr>
            <a:spAutoFit/>
          </a:bodyPr>
          <a:lstStyle/>
          <a:p>
            <a:pPr defTabSz="914377" eaLnBrk="1" fontAlgn="auto" hangingPunct="1">
              <a:spcBef>
                <a:spcPts val="0"/>
              </a:spcBef>
              <a:spcAft>
                <a:spcPts val="0"/>
              </a:spcAft>
              <a:defRPr/>
            </a:pPr>
            <a:r>
              <a:rPr lang="en-US" sz="1200" b="1" dirty="0">
                <a:solidFill>
                  <a:schemeClr val="bg1"/>
                </a:solidFill>
                <a:latin typeface="+mj-lt"/>
                <a:ea typeface="Open Sans Light" panose="020B0306030504020204" pitchFamily="34" charset="0"/>
                <a:cs typeface="Open Sans Light" panose="020B0306030504020204" pitchFamily="34" charset="0"/>
              </a:rPr>
              <a:t>Canva.com</a:t>
            </a:r>
          </a:p>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Free tool that facilitates easy creation of social media creative, various types of artwork, fliers and more.</a:t>
            </a:r>
          </a:p>
        </p:txBody>
      </p:sp>
      <p:sp>
        <p:nvSpPr>
          <p:cNvPr id="77836" name="Rectangle 101">
            <a:extLst>
              <a:ext uri="{FF2B5EF4-FFF2-40B4-BE49-F238E27FC236}">
                <a16:creationId xmlns:a16="http://schemas.microsoft.com/office/drawing/2014/main" id="{F2184217-C11D-4539-B0E5-5FD56D25DD2C}"/>
              </a:ext>
            </a:extLst>
          </p:cNvPr>
          <p:cNvSpPr>
            <a:spLocks noChangeArrowheads="1"/>
          </p:cNvSpPr>
          <p:nvPr/>
        </p:nvSpPr>
        <p:spPr bwMode="auto">
          <a:xfrm>
            <a:off x="5141913" y="3768725"/>
            <a:ext cx="2087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MAILCHIMP</a:t>
            </a:r>
          </a:p>
        </p:txBody>
      </p:sp>
      <p:sp>
        <p:nvSpPr>
          <p:cNvPr id="103" name="Rectangle 102">
            <a:extLst>
              <a:ext uri="{FF2B5EF4-FFF2-40B4-BE49-F238E27FC236}">
                <a16:creationId xmlns:a16="http://schemas.microsoft.com/office/drawing/2014/main" id="{1BF99281-F2BD-47C3-970C-695507DB72B2}"/>
              </a:ext>
            </a:extLst>
          </p:cNvPr>
          <p:cNvSpPr/>
          <p:nvPr/>
        </p:nvSpPr>
        <p:spPr>
          <a:xfrm>
            <a:off x="5141913" y="4137025"/>
            <a:ext cx="2805112" cy="1754188"/>
          </a:xfrm>
          <a:prstGeom prst="rect">
            <a:avLst/>
          </a:prstGeom>
        </p:spPr>
        <p:txBody>
          <a:bodyPr>
            <a:spAutoFit/>
          </a:bodyPr>
          <a:lstStyle/>
          <a:p>
            <a:pPr defTabSz="914377" eaLnBrk="1" fontAlgn="auto" hangingPunct="1">
              <a:spcBef>
                <a:spcPts val="0"/>
              </a:spcBef>
              <a:spcAft>
                <a:spcPts val="0"/>
              </a:spcAft>
              <a:defRPr/>
            </a:pPr>
            <a:r>
              <a:rPr lang="en-US" sz="1200" b="1" dirty="0">
                <a:solidFill>
                  <a:schemeClr val="bg1"/>
                </a:solidFill>
                <a:latin typeface="+mj-lt"/>
                <a:ea typeface="Open Sans Light" panose="020B0306030504020204" pitchFamily="34" charset="0"/>
                <a:cs typeface="Open Sans Light" panose="020B0306030504020204" pitchFamily="34" charset="0"/>
              </a:rPr>
              <a:t>Mailchimp.com</a:t>
            </a:r>
          </a:p>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Easy to install, simple to manage email signup form for your website and email deploy system. PRO TIPS: Send out messages on Tuesdays during early afternoons, use </a:t>
            </a:r>
            <a:r>
              <a:rPr lang="en-US" sz="1200" b="1" dirty="0">
                <a:solidFill>
                  <a:schemeClr val="bg1"/>
                </a:solidFill>
                <a:latin typeface="+mj-lt"/>
                <a:ea typeface="Open Sans Light" panose="020B0306030504020204" pitchFamily="34" charset="0"/>
                <a:cs typeface="Open Sans Light" panose="020B0306030504020204" pitchFamily="34" charset="0"/>
              </a:rPr>
              <a:t>subjectline.com </a:t>
            </a:r>
            <a:r>
              <a:rPr lang="en-US" sz="1200" dirty="0">
                <a:solidFill>
                  <a:schemeClr val="bg1"/>
                </a:solidFill>
                <a:latin typeface="+mj-lt"/>
                <a:ea typeface="Open Sans Light" panose="020B0306030504020204" pitchFamily="34" charset="0"/>
                <a:cs typeface="Open Sans Light" panose="020B0306030504020204" pitchFamily="34" charset="0"/>
              </a:rPr>
              <a:t>to optimize email subject lines for optimum open rates, use email database for future ad targeting!</a:t>
            </a:r>
          </a:p>
        </p:txBody>
      </p:sp>
      <p:sp>
        <p:nvSpPr>
          <p:cNvPr id="77838" name="Rectangle 109">
            <a:extLst>
              <a:ext uri="{FF2B5EF4-FFF2-40B4-BE49-F238E27FC236}">
                <a16:creationId xmlns:a16="http://schemas.microsoft.com/office/drawing/2014/main" id="{228F8854-974A-4AC4-810D-5D178897A440}"/>
              </a:ext>
            </a:extLst>
          </p:cNvPr>
          <p:cNvSpPr>
            <a:spLocks noChangeArrowheads="1"/>
          </p:cNvSpPr>
          <p:nvPr/>
        </p:nvSpPr>
        <p:spPr bwMode="auto">
          <a:xfrm>
            <a:off x="9072563" y="2012950"/>
            <a:ext cx="2085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GOOGLE ADWORDS </a:t>
            </a:r>
          </a:p>
        </p:txBody>
      </p:sp>
      <p:sp>
        <p:nvSpPr>
          <p:cNvPr id="111" name="Rectangle 110">
            <a:extLst>
              <a:ext uri="{FF2B5EF4-FFF2-40B4-BE49-F238E27FC236}">
                <a16:creationId xmlns:a16="http://schemas.microsoft.com/office/drawing/2014/main" id="{C0861B8F-BBBF-45AD-BE0D-03C846D4B7B2}"/>
              </a:ext>
            </a:extLst>
          </p:cNvPr>
          <p:cNvSpPr/>
          <p:nvPr/>
        </p:nvSpPr>
        <p:spPr>
          <a:xfrm>
            <a:off x="9072563" y="2343150"/>
            <a:ext cx="2803525" cy="647700"/>
          </a:xfrm>
          <a:prstGeom prst="rect">
            <a:avLst/>
          </a:prstGeom>
        </p:spPr>
        <p:txBody>
          <a:bodyPr>
            <a:spAutoFit/>
          </a:bodyPr>
          <a:lstStyle/>
          <a:p>
            <a:pPr defTabSz="914377" eaLnBrk="1" fontAlgn="auto" hangingPunct="1">
              <a:spcBef>
                <a:spcPts val="0"/>
              </a:spcBef>
              <a:spcAft>
                <a:spcPts val="0"/>
              </a:spcAft>
              <a:defRPr/>
            </a:pPr>
            <a:r>
              <a:rPr lang="en-US" sz="1200" b="1" dirty="0">
                <a:solidFill>
                  <a:schemeClr val="bg1"/>
                </a:solidFill>
                <a:latin typeface="+mj-lt"/>
                <a:ea typeface="Open Sans Light" panose="020B0306030504020204" pitchFamily="34" charset="0"/>
                <a:cs typeface="Open Sans Light" panose="020B0306030504020204" pitchFamily="34" charset="0"/>
              </a:rPr>
              <a:t>Adwords.Google.com</a:t>
            </a:r>
          </a:p>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Google’s interface to purchase ads for keywords in their SERPS and beyond.</a:t>
            </a:r>
          </a:p>
        </p:txBody>
      </p:sp>
      <p:sp>
        <p:nvSpPr>
          <p:cNvPr id="77840" name="Rectangle 112">
            <a:extLst>
              <a:ext uri="{FF2B5EF4-FFF2-40B4-BE49-F238E27FC236}">
                <a16:creationId xmlns:a16="http://schemas.microsoft.com/office/drawing/2014/main" id="{CCBC3492-9FDD-4FE3-91BB-D7FD6D197114}"/>
              </a:ext>
            </a:extLst>
          </p:cNvPr>
          <p:cNvSpPr>
            <a:spLocks noChangeArrowheads="1"/>
          </p:cNvSpPr>
          <p:nvPr/>
        </p:nvSpPr>
        <p:spPr bwMode="auto">
          <a:xfrm>
            <a:off x="9072563" y="3768725"/>
            <a:ext cx="2085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GOOGLE OPTIMIZE</a:t>
            </a:r>
          </a:p>
        </p:txBody>
      </p:sp>
      <p:sp>
        <p:nvSpPr>
          <p:cNvPr id="114" name="Rectangle 113">
            <a:extLst>
              <a:ext uri="{FF2B5EF4-FFF2-40B4-BE49-F238E27FC236}">
                <a16:creationId xmlns:a16="http://schemas.microsoft.com/office/drawing/2014/main" id="{4EC8D144-0051-4B80-AF54-99B5648259F0}"/>
              </a:ext>
            </a:extLst>
          </p:cNvPr>
          <p:cNvSpPr/>
          <p:nvPr/>
        </p:nvSpPr>
        <p:spPr>
          <a:xfrm>
            <a:off x="9072563" y="4098925"/>
            <a:ext cx="2803525" cy="1016000"/>
          </a:xfrm>
          <a:prstGeom prst="rect">
            <a:avLst/>
          </a:prstGeom>
        </p:spPr>
        <p:txBody>
          <a:bodyPr>
            <a:spAutoFit/>
          </a:bodyPr>
          <a:lstStyle/>
          <a:p>
            <a:pPr defTabSz="914377" eaLnBrk="1" fontAlgn="auto" hangingPunct="1">
              <a:spcBef>
                <a:spcPts val="0"/>
              </a:spcBef>
              <a:spcAft>
                <a:spcPts val="0"/>
              </a:spcAft>
              <a:defRPr/>
            </a:pPr>
            <a:r>
              <a:rPr lang="en-US" sz="1200" b="1" dirty="0">
                <a:solidFill>
                  <a:schemeClr val="bg1"/>
                </a:solidFill>
                <a:latin typeface="+mj-lt"/>
                <a:ea typeface="Open Sans Light" panose="020B0306030504020204" pitchFamily="34" charset="0"/>
                <a:cs typeface="Open Sans Light" panose="020B0306030504020204" pitchFamily="34" charset="0"/>
              </a:rPr>
              <a:t>Google.com/Analytics/Optimize</a:t>
            </a:r>
          </a:p>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Use Optimize to test your website for conversion rates – you can test placement of booking buttons, color if call to action graphics, and more for various audiences!</a:t>
            </a:r>
          </a:p>
        </p:txBody>
      </p:sp>
      <p:sp>
        <p:nvSpPr>
          <p:cNvPr id="125" name="Freeform 10811">
            <a:extLst>
              <a:ext uri="{FF2B5EF4-FFF2-40B4-BE49-F238E27FC236}">
                <a16:creationId xmlns:a16="http://schemas.microsoft.com/office/drawing/2014/main" id="{A7EA33C9-6864-407D-B92C-8A295EAD4A35}"/>
              </a:ext>
            </a:extLst>
          </p:cNvPr>
          <p:cNvSpPr>
            <a:spLocks noEditPoints="1"/>
          </p:cNvSpPr>
          <p:nvPr/>
        </p:nvSpPr>
        <p:spPr bwMode="auto">
          <a:xfrm>
            <a:off x="4529138" y="3927475"/>
            <a:ext cx="452437" cy="442913"/>
          </a:xfrm>
          <a:custGeom>
            <a:avLst/>
            <a:gdLst>
              <a:gd name="T0" fmla="*/ 548 w 760"/>
              <a:gd name="T1" fmla="*/ 458 h 743"/>
              <a:gd name="T2" fmla="*/ 390 w 760"/>
              <a:gd name="T3" fmla="*/ 326 h 743"/>
              <a:gd name="T4" fmla="*/ 413 w 760"/>
              <a:gd name="T5" fmla="*/ 277 h 743"/>
              <a:gd name="T6" fmla="*/ 424 w 760"/>
              <a:gd name="T7" fmla="*/ 224 h 743"/>
              <a:gd name="T8" fmla="*/ 420 w 760"/>
              <a:gd name="T9" fmla="*/ 172 h 743"/>
              <a:gd name="T10" fmla="*/ 404 w 760"/>
              <a:gd name="T11" fmla="*/ 121 h 743"/>
              <a:gd name="T12" fmla="*/ 374 w 760"/>
              <a:gd name="T13" fmla="*/ 76 h 743"/>
              <a:gd name="T14" fmla="*/ 345 w 760"/>
              <a:gd name="T15" fmla="*/ 47 h 743"/>
              <a:gd name="T16" fmla="*/ 292 w 760"/>
              <a:gd name="T17" fmla="*/ 15 h 743"/>
              <a:gd name="T18" fmla="*/ 232 w 760"/>
              <a:gd name="T19" fmla="*/ 0 h 743"/>
              <a:gd name="T20" fmla="*/ 171 w 760"/>
              <a:gd name="T21" fmla="*/ 4 h 743"/>
              <a:gd name="T22" fmla="*/ 113 w 760"/>
              <a:gd name="T23" fmla="*/ 23 h 743"/>
              <a:gd name="T24" fmla="*/ 62 w 760"/>
              <a:gd name="T25" fmla="*/ 61 h 743"/>
              <a:gd name="T26" fmla="*/ 34 w 760"/>
              <a:gd name="T27" fmla="*/ 94 h 743"/>
              <a:gd name="T28" fmla="*/ 8 w 760"/>
              <a:gd name="T29" fmla="*/ 151 h 743"/>
              <a:gd name="T30" fmla="*/ 0 w 760"/>
              <a:gd name="T31" fmla="*/ 211 h 743"/>
              <a:gd name="T32" fmla="*/ 8 w 760"/>
              <a:gd name="T33" fmla="*/ 271 h 743"/>
              <a:gd name="T34" fmla="*/ 34 w 760"/>
              <a:gd name="T35" fmla="*/ 328 h 743"/>
              <a:gd name="T36" fmla="*/ 62 w 760"/>
              <a:gd name="T37" fmla="*/ 360 h 743"/>
              <a:gd name="T38" fmla="*/ 110 w 760"/>
              <a:gd name="T39" fmla="*/ 397 h 743"/>
              <a:gd name="T40" fmla="*/ 164 w 760"/>
              <a:gd name="T41" fmla="*/ 418 h 743"/>
              <a:gd name="T42" fmla="*/ 221 w 760"/>
              <a:gd name="T43" fmla="*/ 423 h 743"/>
              <a:gd name="T44" fmla="*/ 277 w 760"/>
              <a:gd name="T45" fmla="*/ 412 h 743"/>
              <a:gd name="T46" fmla="*/ 329 w 760"/>
              <a:gd name="T47" fmla="*/ 388 h 743"/>
              <a:gd name="T48" fmla="*/ 474 w 760"/>
              <a:gd name="T49" fmla="*/ 531 h 743"/>
              <a:gd name="T50" fmla="*/ 666 w 760"/>
              <a:gd name="T51" fmla="*/ 742 h 743"/>
              <a:gd name="T52" fmla="*/ 681 w 760"/>
              <a:gd name="T53" fmla="*/ 742 h 743"/>
              <a:gd name="T54" fmla="*/ 706 w 760"/>
              <a:gd name="T55" fmla="*/ 726 h 743"/>
              <a:gd name="T56" fmla="*/ 742 w 760"/>
              <a:gd name="T57" fmla="*/ 689 h 743"/>
              <a:gd name="T58" fmla="*/ 758 w 760"/>
              <a:gd name="T59" fmla="*/ 665 h 743"/>
              <a:gd name="T60" fmla="*/ 759 w 760"/>
              <a:gd name="T61" fmla="*/ 649 h 743"/>
              <a:gd name="T62" fmla="*/ 97 w 760"/>
              <a:gd name="T63" fmla="*/ 326 h 743"/>
              <a:gd name="T64" fmla="*/ 68 w 760"/>
              <a:gd name="T65" fmla="*/ 287 h 743"/>
              <a:gd name="T66" fmla="*/ 53 w 760"/>
              <a:gd name="T67" fmla="*/ 241 h 743"/>
              <a:gd name="T68" fmla="*/ 50 w 760"/>
              <a:gd name="T69" fmla="*/ 196 h 743"/>
              <a:gd name="T70" fmla="*/ 62 w 760"/>
              <a:gd name="T71" fmla="*/ 150 h 743"/>
              <a:gd name="T72" fmla="*/ 85 w 760"/>
              <a:gd name="T73" fmla="*/ 108 h 743"/>
              <a:gd name="T74" fmla="*/ 109 w 760"/>
              <a:gd name="T75" fmla="*/ 85 h 743"/>
              <a:gd name="T76" fmla="*/ 151 w 760"/>
              <a:gd name="T77" fmla="*/ 61 h 743"/>
              <a:gd name="T78" fmla="*/ 196 w 760"/>
              <a:gd name="T79" fmla="*/ 49 h 743"/>
              <a:gd name="T80" fmla="*/ 243 w 760"/>
              <a:gd name="T81" fmla="*/ 52 h 743"/>
              <a:gd name="T82" fmla="*/ 288 w 760"/>
              <a:gd name="T83" fmla="*/ 68 h 743"/>
              <a:gd name="T84" fmla="*/ 327 w 760"/>
              <a:gd name="T85" fmla="*/ 96 h 743"/>
              <a:gd name="T86" fmla="*/ 348 w 760"/>
              <a:gd name="T87" fmla="*/ 121 h 743"/>
              <a:gd name="T88" fmla="*/ 367 w 760"/>
              <a:gd name="T89" fmla="*/ 164 h 743"/>
              <a:gd name="T90" fmla="*/ 374 w 760"/>
              <a:gd name="T91" fmla="*/ 211 h 743"/>
              <a:gd name="T92" fmla="*/ 367 w 760"/>
              <a:gd name="T93" fmla="*/ 257 h 743"/>
              <a:gd name="T94" fmla="*/ 348 w 760"/>
              <a:gd name="T95" fmla="*/ 300 h 743"/>
              <a:gd name="T96" fmla="*/ 327 w 760"/>
              <a:gd name="T97" fmla="*/ 326 h 743"/>
              <a:gd name="T98" fmla="*/ 288 w 760"/>
              <a:gd name="T99" fmla="*/ 355 h 743"/>
              <a:gd name="T100" fmla="*/ 243 w 760"/>
              <a:gd name="T101" fmla="*/ 371 h 743"/>
              <a:gd name="T102" fmla="*/ 196 w 760"/>
              <a:gd name="T103" fmla="*/ 372 h 743"/>
              <a:gd name="T104" fmla="*/ 151 w 760"/>
              <a:gd name="T105" fmla="*/ 362 h 743"/>
              <a:gd name="T106" fmla="*/ 109 w 760"/>
              <a:gd name="T107" fmla="*/ 33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0" h="743">
                <a:moveTo>
                  <a:pt x="759" y="649"/>
                </a:moveTo>
                <a:lnTo>
                  <a:pt x="759" y="649"/>
                </a:lnTo>
                <a:lnTo>
                  <a:pt x="548" y="458"/>
                </a:lnTo>
                <a:lnTo>
                  <a:pt x="535" y="471"/>
                </a:lnTo>
                <a:lnTo>
                  <a:pt x="390" y="326"/>
                </a:lnTo>
                <a:lnTo>
                  <a:pt x="390" y="326"/>
                </a:lnTo>
                <a:lnTo>
                  <a:pt x="399" y="311"/>
                </a:lnTo>
                <a:lnTo>
                  <a:pt x="407" y="294"/>
                </a:lnTo>
                <a:lnTo>
                  <a:pt x="413" y="277"/>
                </a:lnTo>
                <a:lnTo>
                  <a:pt x="418" y="260"/>
                </a:lnTo>
                <a:lnTo>
                  <a:pt x="421" y="243"/>
                </a:lnTo>
                <a:lnTo>
                  <a:pt x="424" y="224"/>
                </a:lnTo>
                <a:lnTo>
                  <a:pt x="424" y="207"/>
                </a:lnTo>
                <a:lnTo>
                  <a:pt x="422" y="189"/>
                </a:lnTo>
                <a:lnTo>
                  <a:pt x="420" y="172"/>
                </a:lnTo>
                <a:lnTo>
                  <a:pt x="416" y="155"/>
                </a:lnTo>
                <a:lnTo>
                  <a:pt x="410" y="138"/>
                </a:lnTo>
                <a:lnTo>
                  <a:pt x="404" y="121"/>
                </a:lnTo>
                <a:lnTo>
                  <a:pt x="395" y="106"/>
                </a:lnTo>
                <a:lnTo>
                  <a:pt x="386" y="90"/>
                </a:lnTo>
                <a:lnTo>
                  <a:pt x="374" y="76"/>
                </a:lnTo>
                <a:lnTo>
                  <a:pt x="361" y="61"/>
                </a:lnTo>
                <a:lnTo>
                  <a:pt x="361" y="61"/>
                </a:lnTo>
                <a:lnTo>
                  <a:pt x="345" y="47"/>
                </a:lnTo>
                <a:lnTo>
                  <a:pt x="328" y="34"/>
                </a:lnTo>
                <a:lnTo>
                  <a:pt x="310" y="23"/>
                </a:lnTo>
                <a:lnTo>
                  <a:pt x="292" y="15"/>
                </a:lnTo>
                <a:lnTo>
                  <a:pt x="272" y="8"/>
                </a:lnTo>
                <a:lnTo>
                  <a:pt x="252" y="4"/>
                </a:lnTo>
                <a:lnTo>
                  <a:pt x="232" y="0"/>
                </a:lnTo>
                <a:lnTo>
                  <a:pt x="212" y="0"/>
                </a:lnTo>
                <a:lnTo>
                  <a:pt x="191" y="0"/>
                </a:lnTo>
                <a:lnTo>
                  <a:pt x="171" y="4"/>
                </a:lnTo>
                <a:lnTo>
                  <a:pt x="152" y="8"/>
                </a:lnTo>
                <a:lnTo>
                  <a:pt x="132" y="15"/>
                </a:lnTo>
                <a:lnTo>
                  <a:pt x="113" y="23"/>
                </a:lnTo>
                <a:lnTo>
                  <a:pt x="96" y="34"/>
                </a:lnTo>
                <a:lnTo>
                  <a:pt x="77" y="47"/>
                </a:lnTo>
                <a:lnTo>
                  <a:pt x="62" y="61"/>
                </a:lnTo>
                <a:lnTo>
                  <a:pt x="62" y="61"/>
                </a:lnTo>
                <a:lnTo>
                  <a:pt x="47" y="77"/>
                </a:lnTo>
                <a:lnTo>
                  <a:pt x="34" y="94"/>
                </a:lnTo>
                <a:lnTo>
                  <a:pt x="24" y="112"/>
                </a:lnTo>
                <a:lnTo>
                  <a:pt x="16" y="132"/>
                </a:lnTo>
                <a:lnTo>
                  <a:pt x="8" y="151"/>
                </a:lnTo>
                <a:lnTo>
                  <a:pt x="4" y="171"/>
                </a:lnTo>
                <a:lnTo>
                  <a:pt x="0" y="190"/>
                </a:lnTo>
                <a:lnTo>
                  <a:pt x="0" y="211"/>
                </a:lnTo>
                <a:lnTo>
                  <a:pt x="0" y="231"/>
                </a:lnTo>
                <a:lnTo>
                  <a:pt x="4" y="252"/>
                </a:lnTo>
                <a:lnTo>
                  <a:pt x="8" y="271"/>
                </a:lnTo>
                <a:lnTo>
                  <a:pt x="16" y="291"/>
                </a:lnTo>
                <a:lnTo>
                  <a:pt x="24" y="309"/>
                </a:lnTo>
                <a:lnTo>
                  <a:pt x="34" y="328"/>
                </a:lnTo>
                <a:lnTo>
                  <a:pt x="47" y="345"/>
                </a:lnTo>
                <a:lnTo>
                  <a:pt x="62" y="360"/>
                </a:lnTo>
                <a:lnTo>
                  <a:pt x="62" y="360"/>
                </a:lnTo>
                <a:lnTo>
                  <a:pt x="77" y="375"/>
                </a:lnTo>
                <a:lnTo>
                  <a:pt x="93" y="386"/>
                </a:lnTo>
                <a:lnTo>
                  <a:pt x="110" y="397"/>
                </a:lnTo>
                <a:lnTo>
                  <a:pt x="127" y="405"/>
                </a:lnTo>
                <a:lnTo>
                  <a:pt x="145" y="412"/>
                </a:lnTo>
                <a:lnTo>
                  <a:pt x="164" y="418"/>
                </a:lnTo>
                <a:lnTo>
                  <a:pt x="182" y="420"/>
                </a:lnTo>
                <a:lnTo>
                  <a:pt x="202" y="423"/>
                </a:lnTo>
                <a:lnTo>
                  <a:pt x="221" y="423"/>
                </a:lnTo>
                <a:lnTo>
                  <a:pt x="239" y="420"/>
                </a:lnTo>
                <a:lnTo>
                  <a:pt x="259" y="418"/>
                </a:lnTo>
                <a:lnTo>
                  <a:pt x="277" y="412"/>
                </a:lnTo>
                <a:lnTo>
                  <a:pt x="296" y="406"/>
                </a:lnTo>
                <a:lnTo>
                  <a:pt x="313" y="397"/>
                </a:lnTo>
                <a:lnTo>
                  <a:pt x="329" y="388"/>
                </a:lnTo>
                <a:lnTo>
                  <a:pt x="345" y="376"/>
                </a:lnTo>
                <a:lnTo>
                  <a:pt x="488" y="517"/>
                </a:lnTo>
                <a:lnTo>
                  <a:pt x="474" y="531"/>
                </a:lnTo>
                <a:lnTo>
                  <a:pt x="666" y="742"/>
                </a:lnTo>
                <a:lnTo>
                  <a:pt x="666" y="742"/>
                </a:lnTo>
                <a:lnTo>
                  <a:pt x="666" y="742"/>
                </a:lnTo>
                <a:lnTo>
                  <a:pt x="669" y="743"/>
                </a:lnTo>
                <a:lnTo>
                  <a:pt x="674" y="743"/>
                </a:lnTo>
                <a:lnTo>
                  <a:pt x="681" y="742"/>
                </a:lnTo>
                <a:lnTo>
                  <a:pt x="689" y="738"/>
                </a:lnTo>
                <a:lnTo>
                  <a:pt x="698" y="732"/>
                </a:lnTo>
                <a:lnTo>
                  <a:pt x="706" y="726"/>
                </a:lnTo>
                <a:lnTo>
                  <a:pt x="725" y="709"/>
                </a:lnTo>
                <a:lnTo>
                  <a:pt x="725" y="709"/>
                </a:lnTo>
                <a:lnTo>
                  <a:pt x="742" y="689"/>
                </a:lnTo>
                <a:lnTo>
                  <a:pt x="749" y="680"/>
                </a:lnTo>
                <a:lnTo>
                  <a:pt x="754" y="672"/>
                </a:lnTo>
                <a:lnTo>
                  <a:pt x="758" y="665"/>
                </a:lnTo>
                <a:lnTo>
                  <a:pt x="760" y="658"/>
                </a:lnTo>
                <a:lnTo>
                  <a:pt x="760" y="653"/>
                </a:lnTo>
                <a:lnTo>
                  <a:pt x="759" y="649"/>
                </a:lnTo>
                <a:lnTo>
                  <a:pt x="759" y="649"/>
                </a:lnTo>
                <a:close/>
                <a:moveTo>
                  <a:pt x="97" y="326"/>
                </a:moveTo>
                <a:lnTo>
                  <a:pt x="97" y="326"/>
                </a:lnTo>
                <a:lnTo>
                  <a:pt x="85" y="313"/>
                </a:lnTo>
                <a:lnTo>
                  <a:pt x="76" y="300"/>
                </a:lnTo>
                <a:lnTo>
                  <a:pt x="68" y="287"/>
                </a:lnTo>
                <a:lnTo>
                  <a:pt x="62" y="273"/>
                </a:lnTo>
                <a:lnTo>
                  <a:pt x="57" y="257"/>
                </a:lnTo>
                <a:lnTo>
                  <a:pt x="53" y="241"/>
                </a:lnTo>
                <a:lnTo>
                  <a:pt x="50" y="227"/>
                </a:lnTo>
                <a:lnTo>
                  <a:pt x="50" y="211"/>
                </a:lnTo>
                <a:lnTo>
                  <a:pt x="50" y="196"/>
                </a:lnTo>
                <a:lnTo>
                  <a:pt x="53" y="180"/>
                </a:lnTo>
                <a:lnTo>
                  <a:pt x="57" y="164"/>
                </a:lnTo>
                <a:lnTo>
                  <a:pt x="62" y="150"/>
                </a:lnTo>
                <a:lnTo>
                  <a:pt x="68" y="136"/>
                </a:lnTo>
                <a:lnTo>
                  <a:pt x="76" y="121"/>
                </a:lnTo>
                <a:lnTo>
                  <a:pt x="85" y="108"/>
                </a:lnTo>
                <a:lnTo>
                  <a:pt x="97" y="96"/>
                </a:lnTo>
                <a:lnTo>
                  <a:pt x="97" y="96"/>
                </a:lnTo>
                <a:lnTo>
                  <a:pt x="109" y="85"/>
                </a:lnTo>
                <a:lnTo>
                  <a:pt x="122" y="76"/>
                </a:lnTo>
                <a:lnTo>
                  <a:pt x="136" y="68"/>
                </a:lnTo>
                <a:lnTo>
                  <a:pt x="151" y="61"/>
                </a:lnTo>
                <a:lnTo>
                  <a:pt x="165" y="56"/>
                </a:lnTo>
                <a:lnTo>
                  <a:pt x="181" y="52"/>
                </a:lnTo>
                <a:lnTo>
                  <a:pt x="196" y="49"/>
                </a:lnTo>
                <a:lnTo>
                  <a:pt x="212" y="49"/>
                </a:lnTo>
                <a:lnTo>
                  <a:pt x="228" y="49"/>
                </a:lnTo>
                <a:lnTo>
                  <a:pt x="243" y="52"/>
                </a:lnTo>
                <a:lnTo>
                  <a:pt x="258" y="56"/>
                </a:lnTo>
                <a:lnTo>
                  <a:pt x="273" y="61"/>
                </a:lnTo>
                <a:lnTo>
                  <a:pt x="288" y="68"/>
                </a:lnTo>
                <a:lnTo>
                  <a:pt x="301" y="76"/>
                </a:lnTo>
                <a:lnTo>
                  <a:pt x="314" y="85"/>
                </a:lnTo>
                <a:lnTo>
                  <a:pt x="327" y="96"/>
                </a:lnTo>
                <a:lnTo>
                  <a:pt x="327" y="96"/>
                </a:lnTo>
                <a:lnTo>
                  <a:pt x="337" y="108"/>
                </a:lnTo>
                <a:lnTo>
                  <a:pt x="348" y="121"/>
                </a:lnTo>
                <a:lnTo>
                  <a:pt x="356" y="136"/>
                </a:lnTo>
                <a:lnTo>
                  <a:pt x="362" y="150"/>
                </a:lnTo>
                <a:lnTo>
                  <a:pt x="367" y="164"/>
                </a:lnTo>
                <a:lnTo>
                  <a:pt x="371" y="180"/>
                </a:lnTo>
                <a:lnTo>
                  <a:pt x="373" y="196"/>
                </a:lnTo>
                <a:lnTo>
                  <a:pt x="374" y="211"/>
                </a:lnTo>
                <a:lnTo>
                  <a:pt x="373" y="227"/>
                </a:lnTo>
                <a:lnTo>
                  <a:pt x="371" y="243"/>
                </a:lnTo>
                <a:lnTo>
                  <a:pt x="367" y="257"/>
                </a:lnTo>
                <a:lnTo>
                  <a:pt x="362" y="273"/>
                </a:lnTo>
                <a:lnTo>
                  <a:pt x="356" y="287"/>
                </a:lnTo>
                <a:lnTo>
                  <a:pt x="348" y="300"/>
                </a:lnTo>
                <a:lnTo>
                  <a:pt x="337" y="313"/>
                </a:lnTo>
                <a:lnTo>
                  <a:pt x="327" y="326"/>
                </a:lnTo>
                <a:lnTo>
                  <a:pt x="327" y="326"/>
                </a:lnTo>
                <a:lnTo>
                  <a:pt x="314" y="337"/>
                </a:lnTo>
                <a:lnTo>
                  <a:pt x="301" y="347"/>
                </a:lnTo>
                <a:lnTo>
                  <a:pt x="288" y="355"/>
                </a:lnTo>
                <a:lnTo>
                  <a:pt x="273" y="362"/>
                </a:lnTo>
                <a:lnTo>
                  <a:pt x="258" y="367"/>
                </a:lnTo>
                <a:lnTo>
                  <a:pt x="243" y="371"/>
                </a:lnTo>
                <a:lnTo>
                  <a:pt x="228" y="372"/>
                </a:lnTo>
                <a:lnTo>
                  <a:pt x="212" y="373"/>
                </a:lnTo>
                <a:lnTo>
                  <a:pt x="196" y="372"/>
                </a:lnTo>
                <a:lnTo>
                  <a:pt x="181" y="371"/>
                </a:lnTo>
                <a:lnTo>
                  <a:pt x="165" y="367"/>
                </a:lnTo>
                <a:lnTo>
                  <a:pt x="151" y="362"/>
                </a:lnTo>
                <a:lnTo>
                  <a:pt x="136" y="355"/>
                </a:lnTo>
                <a:lnTo>
                  <a:pt x="122" y="347"/>
                </a:lnTo>
                <a:lnTo>
                  <a:pt x="109" y="337"/>
                </a:lnTo>
                <a:lnTo>
                  <a:pt x="97" y="326"/>
                </a:lnTo>
                <a:lnTo>
                  <a:pt x="97" y="326"/>
                </a:lnTo>
                <a:close/>
              </a:path>
            </a:pathLst>
          </a:custGeom>
          <a:solidFill>
            <a:schemeClr val="accent4"/>
          </a:solidFill>
          <a:ln>
            <a:noFill/>
          </a:ln>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26" name="Freeform 45">
            <a:extLst>
              <a:ext uri="{FF2B5EF4-FFF2-40B4-BE49-F238E27FC236}">
                <a16:creationId xmlns:a16="http://schemas.microsoft.com/office/drawing/2014/main" id="{C1866FC8-CE8A-48CF-BE15-32B02A3B85E4}"/>
              </a:ext>
            </a:extLst>
          </p:cNvPr>
          <p:cNvSpPr>
            <a:spLocks/>
          </p:cNvSpPr>
          <p:nvPr/>
        </p:nvSpPr>
        <p:spPr bwMode="auto">
          <a:xfrm>
            <a:off x="4629150" y="2216150"/>
            <a:ext cx="279400" cy="469900"/>
          </a:xfrm>
          <a:custGeom>
            <a:avLst/>
            <a:gdLst>
              <a:gd name="T0" fmla="*/ 1140 w 1308"/>
              <a:gd name="T1" fmla="*/ 470 h 2564"/>
              <a:gd name="T2" fmla="*/ 1008 w 1308"/>
              <a:gd name="T3" fmla="*/ 274 h 2564"/>
              <a:gd name="T4" fmla="*/ 956 w 1308"/>
              <a:gd name="T5" fmla="*/ 190 h 2564"/>
              <a:gd name="T6" fmla="*/ 900 w 1308"/>
              <a:gd name="T7" fmla="*/ 144 h 2564"/>
              <a:gd name="T8" fmla="*/ 916 w 1308"/>
              <a:gd name="T9" fmla="*/ 64 h 2564"/>
              <a:gd name="T10" fmla="*/ 882 w 1308"/>
              <a:gd name="T11" fmla="*/ 12 h 2564"/>
              <a:gd name="T12" fmla="*/ 810 w 1308"/>
              <a:gd name="T13" fmla="*/ 48 h 2564"/>
              <a:gd name="T14" fmla="*/ 710 w 1308"/>
              <a:gd name="T15" fmla="*/ 52 h 2564"/>
              <a:gd name="T16" fmla="*/ 550 w 1308"/>
              <a:gd name="T17" fmla="*/ 60 h 2564"/>
              <a:gd name="T18" fmla="*/ 386 w 1308"/>
              <a:gd name="T19" fmla="*/ 112 h 2564"/>
              <a:gd name="T20" fmla="*/ 278 w 1308"/>
              <a:gd name="T21" fmla="*/ 180 h 2564"/>
              <a:gd name="T22" fmla="*/ 138 w 1308"/>
              <a:gd name="T23" fmla="*/ 358 h 2564"/>
              <a:gd name="T24" fmla="*/ 42 w 1308"/>
              <a:gd name="T25" fmla="*/ 620 h 2564"/>
              <a:gd name="T26" fmla="*/ 4 w 1308"/>
              <a:gd name="T27" fmla="*/ 920 h 2564"/>
              <a:gd name="T28" fmla="*/ 10 w 1308"/>
              <a:gd name="T29" fmla="*/ 1220 h 2564"/>
              <a:gd name="T30" fmla="*/ 52 w 1308"/>
              <a:gd name="T31" fmla="*/ 1488 h 2564"/>
              <a:gd name="T32" fmla="*/ 120 w 1308"/>
              <a:gd name="T33" fmla="*/ 1688 h 2564"/>
              <a:gd name="T34" fmla="*/ 148 w 1308"/>
              <a:gd name="T35" fmla="*/ 1764 h 2564"/>
              <a:gd name="T36" fmla="*/ 120 w 1308"/>
              <a:gd name="T37" fmla="*/ 1772 h 2564"/>
              <a:gd name="T38" fmla="*/ 94 w 1308"/>
              <a:gd name="T39" fmla="*/ 1810 h 2564"/>
              <a:gd name="T40" fmla="*/ 108 w 1308"/>
              <a:gd name="T41" fmla="*/ 1854 h 2564"/>
              <a:gd name="T42" fmla="*/ 124 w 1308"/>
              <a:gd name="T43" fmla="*/ 1882 h 2564"/>
              <a:gd name="T44" fmla="*/ 48 w 1308"/>
              <a:gd name="T45" fmla="*/ 2012 h 2564"/>
              <a:gd name="T46" fmla="*/ 2 w 1308"/>
              <a:gd name="T47" fmla="*/ 2160 h 2564"/>
              <a:gd name="T48" fmla="*/ 16 w 1308"/>
              <a:gd name="T49" fmla="*/ 2304 h 2564"/>
              <a:gd name="T50" fmla="*/ 72 w 1308"/>
              <a:gd name="T51" fmla="*/ 2422 h 2564"/>
              <a:gd name="T52" fmla="*/ 48 w 1308"/>
              <a:gd name="T53" fmla="*/ 2456 h 2564"/>
              <a:gd name="T54" fmla="*/ 20 w 1308"/>
              <a:gd name="T55" fmla="*/ 2500 h 2564"/>
              <a:gd name="T56" fmla="*/ 1092 w 1308"/>
              <a:gd name="T57" fmla="*/ 2564 h 2564"/>
              <a:gd name="T58" fmla="*/ 1076 w 1308"/>
              <a:gd name="T59" fmla="*/ 2482 h 2564"/>
              <a:gd name="T60" fmla="*/ 1034 w 1308"/>
              <a:gd name="T61" fmla="*/ 2422 h 2564"/>
              <a:gd name="T62" fmla="*/ 1078 w 1308"/>
              <a:gd name="T63" fmla="*/ 2342 h 2564"/>
              <a:gd name="T64" fmla="*/ 1104 w 1308"/>
              <a:gd name="T65" fmla="*/ 2180 h 2564"/>
              <a:gd name="T66" fmla="*/ 1066 w 1308"/>
              <a:gd name="T67" fmla="*/ 2026 h 2564"/>
              <a:gd name="T68" fmla="*/ 990 w 1308"/>
              <a:gd name="T69" fmla="*/ 1882 h 2564"/>
              <a:gd name="T70" fmla="*/ 1006 w 1308"/>
              <a:gd name="T71" fmla="*/ 1862 h 2564"/>
              <a:gd name="T72" fmla="*/ 1030 w 1308"/>
              <a:gd name="T73" fmla="*/ 1822 h 2564"/>
              <a:gd name="T74" fmla="*/ 1012 w 1308"/>
              <a:gd name="T75" fmla="*/ 1778 h 2564"/>
              <a:gd name="T76" fmla="*/ 976 w 1308"/>
              <a:gd name="T77" fmla="*/ 1764 h 2564"/>
              <a:gd name="T78" fmla="*/ 1018 w 1308"/>
              <a:gd name="T79" fmla="*/ 1372 h 2564"/>
              <a:gd name="T80" fmla="*/ 876 w 1308"/>
              <a:gd name="T81" fmla="*/ 1234 h 2564"/>
              <a:gd name="T82" fmla="*/ 724 w 1308"/>
              <a:gd name="T83" fmla="*/ 1010 h 2564"/>
              <a:gd name="T84" fmla="*/ 638 w 1308"/>
              <a:gd name="T85" fmla="*/ 758 h 2564"/>
              <a:gd name="T86" fmla="*/ 632 w 1308"/>
              <a:gd name="T87" fmla="*/ 640 h 2564"/>
              <a:gd name="T88" fmla="*/ 668 w 1308"/>
              <a:gd name="T89" fmla="*/ 628 h 2564"/>
              <a:gd name="T90" fmla="*/ 684 w 1308"/>
              <a:gd name="T91" fmla="*/ 704 h 2564"/>
              <a:gd name="T92" fmla="*/ 724 w 1308"/>
              <a:gd name="T93" fmla="*/ 770 h 2564"/>
              <a:gd name="T94" fmla="*/ 808 w 1308"/>
              <a:gd name="T95" fmla="*/ 798 h 2564"/>
              <a:gd name="T96" fmla="*/ 914 w 1308"/>
              <a:gd name="T97" fmla="*/ 778 h 2564"/>
              <a:gd name="T98" fmla="*/ 1048 w 1308"/>
              <a:gd name="T99" fmla="*/ 778 h 2564"/>
              <a:gd name="T100" fmla="*/ 1132 w 1308"/>
              <a:gd name="T101" fmla="*/ 820 h 2564"/>
              <a:gd name="T102" fmla="*/ 1198 w 1308"/>
              <a:gd name="T103" fmla="*/ 850 h 2564"/>
              <a:gd name="T104" fmla="*/ 1278 w 1308"/>
              <a:gd name="T105" fmla="*/ 738 h 2564"/>
              <a:gd name="T106" fmla="*/ 1308 w 1308"/>
              <a:gd name="T107" fmla="*/ 656 h 2564"/>
              <a:gd name="T108" fmla="*/ 1290 w 1308"/>
              <a:gd name="T109" fmla="*/ 604 h 2564"/>
              <a:gd name="T110" fmla="*/ 1240 w 1308"/>
              <a:gd name="T111" fmla="*/ 558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8" h="2564">
                <a:moveTo>
                  <a:pt x="1240" y="558"/>
                </a:moveTo>
                <a:lnTo>
                  <a:pt x="1240" y="558"/>
                </a:lnTo>
                <a:lnTo>
                  <a:pt x="1208" y="534"/>
                </a:lnTo>
                <a:lnTo>
                  <a:pt x="1174" y="504"/>
                </a:lnTo>
                <a:lnTo>
                  <a:pt x="1140" y="470"/>
                </a:lnTo>
                <a:lnTo>
                  <a:pt x="1108" y="432"/>
                </a:lnTo>
                <a:lnTo>
                  <a:pt x="1076" y="392"/>
                </a:lnTo>
                <a:lnTo>
                  <a:pt x="1048" y="352"/>
                </a:lnTo>
                <a:lnTo>
                  <a:pt x="1024" y="312"/>
                </a:lnTo>
                <a:lnTo>
                  <a:pt x="1008" y="274"/>
                </a:lnTo>
                <a:lnTo>
                  <a:pt x="1008" y="274"/>
                </a:lnTo>
                <a:lnTo>
                  <a:pt x="996" y="250"/>
                </a:lnTo>
                <a:lnTo>
                  <a:pt x="982" y="226"/>
                </a:lnTo>
                <a:lnTo>
                  <a:pt x="970" y="206"/>
                </a:lnTo>
                <a:lnTo>
                  <a:pt x="956" y="190"/>
                </a:lnTo>
                <a:lnTo>
                  <a:pt x="940" y="174"/>
                </a:lnTo>
                <a:lnTo>
                  <a:pt x="926" y="162"/>
                </a:lnTo>
                <a:lnTo>
                  <a:pt x="912" y="152"/>
                </a:lnTo>
                <a:lnTo>
                  <a:pt x="900" y="144"/>
                </a:lnTo>
                <a:lnTo>
                  <a:pt x="900" y="144"/>
                </a:lnTo>
                <a:lnTo>
                  <a:pt x="910" y="114"/>
                </a:lnTo>
                <a:lnTo>
                  <a:pt x="916" y="98"/>
                </a:lnTo>
                <a:lnTo>
                  <a:pt x="918" y="82"/>
                </a:lnTo>
                <a:lnTo>
                  <a:pt x="918" y="74"/>
                </a:lnTo>
                <a:lnTo>
                  <a:pt x="916" y="64"/>
                </a:lnTo>
                <a:lnTo>
                  <a:pt x="914" y="56"/>
                </a:lnTo>
                <a:lnTo>
                  <a:pt x="910" y="46"/>
                </a:lnTo>
                <a:lnTo>
                  <a:pt x="902" y="34"/>
                </a:lnTo>
                <a:lnTo>
                  <a:pt x="894" y="24"/>
                </a:lnTo>
                <a:lnTo>
                  <a:pt x="882" y="12"/>
                </a:lnTo>
                <a:lnTo>
                  <a:pt x="870" y="0"/>
                </a:lnTo>
                <a:lnTo>
                  <a:pt x="870" y="0"/>
                </a:lnTo>
                <a:lnTo>
                  <a:pt x="850" y="14"/>
                </a:lnTo>
                <a:lnTo>
                  <a:pt x="830" y="30"/>
                </a:lnTo>
                <a:lnTo>
                  <a:pt x="810" y="48"/>
                </a:lnTo>
                <a:lnTo>
                  <a:pt x="792" y="68"/>
                </a:lnTo>
                <a:lnTo>
                  <a:pt x="792" y="68"/>
                </a:lnTo>
                <a:lnTo>
                  <a:pt x="766" y="62"/>
                </a:lnTo>
                <a:lnTo>
                  <a:pt x="738" y="56"/>
                </a:lnTo>
                <a:lnTo>
                  <a:pt x="710" y="52"/>
                </a:lnTo>
                <a:lnTo>
                  <a:pt x="680" y="50"/>
                </a:lnTo>
                <a:lnTo>
                  <a:pt x="648" y="50"/>
                </a:lnTo>
                <a:lnTo>
                  <a:pt x="616" y="52"/>
                </a:lnTo>
                <a:lnTo>
                  <a:pt x="584" y="54"/>
                </a:lnTo>
                <a:lnTo>
                  <a:pt x="550" y="60"/>
                </a:lnTo>
                <a:lnTo>
                  <a:pt x="518" y="66"/>
                </a:lnTo>
                <a:lnTo>
                  <a:pt x="484" y="74"/>
                </a:lnTo>
                <a:lnTo>
                  <a:pt x="452" y="84"/>
                </a:lnTo>
                <a:lnTo>
                  <a:pt x="418" y="98"/>
                </a:lnTo>
                <a:lnTo>
                  <a:pt x="386" y="112"/>
                </a:lnTo>
                <a:lnTo>
                  <a:pt x="356" y="128"/>
                </a:lnTo>
                <a:lnTo>
                  <a:pt x="326" y="146"/>
                </a:lnTo>
                <a:lnTo>
                  <a:pt x="298" y="166"/>
                </a:lnTo>
                <a:lnTo>
                  <a:pt x="298" y="166"/>
                </a:lnTo>
                <a:lnTo>
                  <a:pt x="278" y="180"/>
                </a:lnTo>
                <a:lnTo>
                  <a:pt x="260" y="196"/>
                </a:lnTo>
                <a:lnTo>
                  <a:pt x="224" y="232"/>
                </a:lnTo>
                <a:lnTo>
                  <a:pt x="192" y="270"/>
                </a:lnTo>
                <a:lnTo>
                  <a:pt x="164" y="312"/>
                </a:lnTo>
                <a:lnTo>
                  <a:pt x="138" y="358"/>
                </a:lnTo>
                <a:lnTo>
                  <a:pt x="114" y="406"/>
                </a:lnTo>
                <a:lnTo>
                  <a:pt x="92" y="456"/>
                </a:lnTo>
                <a:lnTo>
                  <a:pt x="74" y="510"/>
                </a:lnTo>
                <a:lnTo>
                  <a:pt x="56" y="564"/>
                </a:lnTo>
                <a:lnTo>
                  <a:pt x="42" y="620"/>
                </a:lnTo>
                <a:lnTo>
                  <a:pt x="30" y="678"/>
                </a:lnTo>
                <a:lnTo>
                  <a:pt x="22" y="738"/>
                </a:lnTo>
                <a:lnTo>
                  <a:pt x="14" y="798"/>
                </a:lnTo>
                <a:lnTo>
                  <a:pt x="8" y="858"/>
                </a:lnTo>
                <a:lnTo>
                  <a:pt x="4" y="920"/>
                </a:lnTo>
                <a:lnTo>
                  <a:pt x="2" y="980"/>
                </a:lnTo>
                <a:lnTo>
                  <a:pt x="2" y="1042"/>
                </a:lnTo>
                <a:lnTo>
                  <a:pt x="2" y="1102"/>
                </a:lnTo>
                <a:lnTo>
                  <a:pt x="6" y="1162"/>
                </a:lnTo>
                <a:lnTo>
                  <a:pt x="10" y="1220"/>
                </a:lnTo>
                <a:lnTo>
                  <a:pt x="16" y="1278"/>
                </a:lnTo>
                <a:lnTo>
                  <a:pt x="24" y="1332"/>
                </a:lnTo>
                <a:lnTo>
                  <a:pt x="32" y="1386"/>
                </a:lnTo>
                <a:lnTo>
                  <a:pt x="42" y="1438"/>
                </a:lnTo>
                <a:lnTo>
                  <a:pt x="52" y="1488"/>
                </a:lnTo>
                <a:lnTo>
                  <a:pt x="64" y="1534"/>
                </a:lnTo>
                <a:lnTo>
                  <a:pt x="76" y="1578"/>
                </a:lnTo>
                <a:lnTo>
                  <a:pt x="90" y="1618"/>
                </a:lnTo>
                <a:lnTo>
                  <a:pt x="106" y="1656"/>
                </a:lnTo>
                <a:lnTo>
                  <a:pt x="120" y="1688"/>
                </a:lnTo>
                <a:lnTo>
                  <a:pt x="136" y="1718"/>
                </a:lnTo>
                <a:lnTo>
                  <a:pt x="152" y="1742"/>
                </a:lnTo>
                <a:lnTo>
                  <a:pt x="154" y="1742"/>
                </a:lnTo>
                <a:lnTo>
                  <a:pt x="154" y="1742"/>
                </a:lnTo>
                <a:lnTo>
                  <a:pt x="148" y="1764"/>
                </a:lnTo>
                <a:lnTo>
                  <a:pt x="148" y="1764"/>
                </a:lnTo>
                <a:lnTo>
                  <a:pt x="148" y="1764"/>
                </a:lnTo>
                <a:lnTo>
                  <a:pt x="136" y="1766"/>
                </a:lnTo>
                <a:lnTo>
                  <a:pt x="128" y="1768"/>
                </a:lnTo>
                <a:lnTo>
                  <a:pt x="120" y="1772"/>
                </a:lnTo>
                <a:lnTo>
                  <a:pt x="112" y="1778"/>
                </a:lnTo>
                <a:lnTo>
                  <a:pt x="104" y="1786"/>
                </a:lnTo>
                <a:lnTo>
                  <a:pt x="98" y="1798"/>
                </a:lnTo>
                <a:lnTo>
                  <a:pt x="94" y="1810"/>
                </a:lnTo>
                <a:lnTo>
                  <a:pt x="94" y="1810"/>
                </a:lnTo>
                <a:lnTo>
                  <a:pt x="92" y="1820"/>
                </a:lnTo>
                <a:lnTo>
                  <a:pt x="94" y="1830"/>
                </a:lnTo>
                <a:lnTo>
                  <a:pt x="98" y="1840"/>
                </a:lnTo>
                <a:lnTo>
                  <a:pt x="102" y="1848"/>
                </a:lnTo>
                <a:lnTo>
                  <a:pt x="108" y="1854"/>
                </a:lnTo>
                <a:lnTo>
                  <a:pt x="114" y="1860"/>
                </a:lnTo>
                <a:lnTo>
                  <a:pt x="120" y="1864"/>
                </a:lnTo>
                <a:lnTo>
                  <a:pt x="126" y="1866"/>
                </a:lnTo>
                <a:lnTo>
                  <a:pt x="126" y="1866"/>
                </a:lnTo>
                <a:lnTo>
                  <a:pt x="124" y="1882"/>
                </a:lnTo>
                <a:lnTo>
                  <a:pt x="124" y="1882"/>
                </a:lnTo>
                <a:lnTo>
                  <a:pt x="124" y="1882"/>
                </a:lnTo>
                <a:lnTo>
                  <a:pt x="86" y="1944"/>
                </a:lnTo>
                <a:lnTo>
                  <a:pt x="66" y="1978"/>
                </a:lnTo>
                <a:lnTo>
                  <a:pt x="48" y="2012"/>
                </a:lnTo>
                <a:lnTo>
                  <a:pt x="30" y="2048"/>
                </a:lnTo>
                <a:lnTo>
                  <a:pt x="16" y="2086"/>
                </a:lnTo>
                <a:lnTo>
                  <a:pt x="6" y="2122"/>
                </a:lnTo>
                <a:lnTo>
                  <a:pt x="4" y="2142"/>
                </a:lnTo>
                <a:lnTo>
                  <a:pt x="2" y="2160"/>
                </a:lnTo>
                <a:lnTo>
                  <a:pt x="2" y="2160"/>
                </a:lnTo>
                <a:lnTo>
                  <a:pt x="0" y="2198"/>
                </a:lnTo>
                <a:lnTo>
                  <a:pt x="2" y="2234"/>
                </a:lnTo>
                <a:lnTo>
                  <a:pt x="8" y="2270"/>
                </a:lnTo>
                <a:lnTo>
                  <a:pt x="16" y="2304"/>
                </a:lnTo>
                <a:lnTo>
                  <a:pt x="26" y="2336"/>
                </a:lnTo>
                <a:lnTo>
                  <a:pt x="38" y="2368"/>
                </a:lnTo>
                <a:lnTo>
                  <a:pt x="54" y="2396"/>
                </a:lnTo>
                <a:lnTo>
                  <a:pt x="70" y="2422"/>
                </a:lnTo>
                <a:lnTo>
                  <a:pt x="72" y="2422"/>
                </a:lnTo>
                <a:lnTo>
                  <a:pt x="72" y="2422"/>
                </a:lnTo>
                <a:lnTo>
                  <a:pt x="64" y="2440"/>
                </a:lnTo>
                <a:lnTo>
                  <a:pt x="64" y="2440"/>
                </a:lnTo>
                <a:lnTo>
                  <a:pt x="64" y="2440"/>
                </a:lnTo>
                <a:lnTo>
                  <a:pt x="48" y="2456"/>
                </a:lnTo>
                <a:lnTo>
                  <a:pt x="34" y="2470"/>
                </a:lnTo>
                <a:lnTo>
                  <a:pt x="28" y="2480"/>
                </a:lnTo>
                <a:lnTo>
                  <a:pt x="24" y="2490"/>
                </a:lnTo>
                <a:lnTo>
                  <a:pt x="24" y="2490"/>
                </a:lnTo>
                <a:lnTo>
                  <a:pt x="20" y="2500"/>
                </a:lnTo>
                <a:lnTo>
                  <a:pt x="18" y="2512"/>
                </a:lnTo>
                <a:lnTo>
                  <a:pt x="16" y="2536"/>
                </a:lnTo>
                <a:lnTo>
                  <a:pt x="14" y="2564"/>
                </a:lnTo>
                <a:lnTo>
                  <a:pt x="1092" y="2564"/>
                </a:lnTo>
                <a:lnTo>
                  <a:pt x="1092" y="2564"/>
                </a:lnTo>
                <a:lnTo>
                  <a:pt x="1088" y="2536"/>
                </a:lnTo>
                <a:lnTo>
                  <a:pt x="1086" y="2512"/>
                </a:lnTo>
                <a:lnTo>
                  <a:pt x="1080" y="2490"/>
                </a:lnTo>
                <a:lnTo>
                  <a:pt x="1080" y="2490"/>
                </a:lnTo>
                <a:lnTo>
                  <a:pt x="1076" y="2482"/>
                </a:lnTo>
                <a:lnTo>
                  <a:pt x="1070" y="2474"/>
                </a:lnTo>
                <a:lnTo>
                  <a:pt x="1058" y="2458"/>
                </a:lnTo>
                <a:lnTo>
                  <a:pt x="1042" y="2440"/>
                </a:lnTo>
                <a:lnTo>
                  <a:pt x="1042" y="2440"/>
                </a:lnTo>
                <a:lnTo>
                  <a:pt x="1034" y="2422"/>
                </a:lnTo>
                <a:lnTo>
                  <a:pt x="1034" y="2422"/>
                </a:lnTo>
                <a:lnTo>
                  <a:pt x="1034" y="2422"/>
                </a:lnTo>
                <a:lnTo>
                  <a:pt x="1052" y="2396"/>
                </a:lnTo>
                <a:lnTo>
                  <a:pt x="1066" y="2370"/>
                </a:lnTo>
                <a:lnTo>
                  <a:pt x="1078" y="2342"/>
                </a:lnTo>
                <a:lnTo>
                  <a:pt x="1088" y="2314"/>
                </a:lnTo>
                <a:lnTo>
                  <a:pt x="1096" y="2282"/>
                </a:lnTo>
                <a:lnTo>
                  <a:pt x="1102" y="2250"/>
                </a:lnTo>
                <a:lnTo>
                  <a:pt x="1104" y="2216"/>
                </a:lnTo>
                <a:lnTo>
                  <a:pt x="1104" y="2180"/>
                </a:lnTo>
                <a:lnTo>
                  <a:pt x="1104" y="2180"/>
                </a:lnTo>
                <a:lnTo>
                  <a:pt x="1100" y="2142"/>
                </a:lnTo>
                <a:lnTo>
                  <a:pt x="1092" y="2102"/>
                </a:lnTo>
                <a:lnTo>
                  <a:pt x="1080" y="2064"/>
                </a:lnTo>
                <a:lnTo>
                  <a:pt x="1066" y="2026"/>
                </a:lnTo>
                <a:lnTo>
                  <a:pt x="1048" y="1988"/>
                </a:lnTo>
                <a:lnTo>
                  <a:pt x="1030" y="1950"/>
                </a:lnTo>
                <a:lnTo>
                  <a:pt x="1012" y="1916"/>
                </a:lnTo>
                <a:lnTo>
                  <a:pt x="992" y="1882"/>
                </a:lnTo>
                <a:lnTo>
                  <a:pt x="990" y="1882"/>
                </a:lnTo>
                <a:lnTo>
                  <a:pt x="990" y="1866"/>
                </a:lnTo>
                <a:lnTo>
                  <a:pt x="994" y="1866"/>
                </a:lnTo>
                <a:lnTo>
                  <a:pt x="994" y="1866"/>
                </a:lnTo>
                <a:lnTo>
                  <a:pt x="1000" y="1866"/>
                </a:lnTo>
                <a:lnTo>
                  <a:pt x="1006" y="1862"/>
                </a:lnTo>
                <a:lnTo>
                  <a:pt x="1014" y="1856"/>
                </a:lnTo>
                <a:lnTo>
                  <a:pt x="1020" y="1850"/>
                </a:lnTo>
                <a:lnTo>
                  <a:pt x="1026" y="1842"/>
                </a:lnTo>
                <a:lnTo>
                  <a:pt x="1030" y="1832"/>
                </a:lnTo>
                <a:lnTo>
                  <a:pt x="1030" y="1822"/>
                </a:lnTo>
                <a:lnTo>
                  <a:pt x="1030" y="1810"/>
                </a:lnTo>
                <a:lnTo>
                  <a:pt x="1030" y="1810"/>
                </a:lnTo>
                <a:lnTo>
                  <a:pt x="1026" y="1798"/>
                </a:lnTo>
                <a:lnTo>
                  <a:pt x="1020" y="1786"/>
                </a:lnTo>
                <a:lnTo>
                  <a:pt x="1012" y="1778"/>
                </a:lnTo>
                <a:lnTo>
                  <a:pt x="1004" y="1772"/>
                </a:lnTo>
                <a:lnTo>
                  <a:pt x="996" y="1768"/>
                </a:lnTo>
                <a:lnTo>
                  <a:pt x="988" y="1766"/>
                </a:lnTo>
                <a:lnTo>
                  <a:pt x="976" y="1764"/>
                </a:lnTo>
                <a:lnTo>
                  <a:pt x="976" y="1764"/>
                </a:lnTo>
                <a:lnTo>
                  <a:pt x="976" y="1764"/>
                </a:lnTo>
                <a:lnTo>
                  <a:pt x="974" y="1754"/>
                </a:lnTo>
                <a:lnTo>
                  <a:pt x="972" y="1742"/>
                </a:lnTo>
                <a:lnTo>
                  <a:pt x="972" y="1742"/>
                </a:lnTo>
                <a:lnTo>
                  <a:pt x="1018" y="1372"/>
                </a:lnTo>
                <a:lnTo>
                  <a:pt x="1018" y="1372"/>
                </a:lnTo>
                <a:lnTo>
                  <a:pt x="982" y="1342"/>
                </a:lnTo>
                <a:lnTo>
                  <a:pt x="946" y="1308"/>
                </a:lnTo>
                <a:lnTo>
                  <a:pt x="912" y="1272"/>
                </a:lnTo>
                <a:lnTo>
                  <a:pt x="876" y="1234"/>
                </a:lnTo>
                <a:lnTo>
                  <a:pt x="842" y="1192"/>
                </a:lnTo>
                <a:lnTo>
                  <a:pt x="810" y="1150"/>
                </a:lnTo>
                <a:lnTo>
                  <a:pt x="780" y="1106"/>
                </a:lnTo>
                <a:lnTo>
                  <a:pt x="750" y="1058"/>
                </a:lnTo>
                <a:lnTo>
                  <a:pt x="724" y="1010"/>
                </a:lnTo>
                <a:lnTo>
                  <a:pt x="700" y="962"/>
                </a:lnTo>
                <a:lnTo>
                  <a:pt x="678" y="912"/>
                </a:lnTo>
                <a:lnTo>
                  <a:pt x="662" y="862"/>
                </a:lnTo>
                <a:lnTo>
                  <a:pt x="648" y="810"/>
                </a:lnTo>
                <a:lnTo>
                  <a:pt x="638" y="758"/>
                </a:lnTo>
                <a:lnTo>
                  <a:pt x="632" y="708"/>
                </a:lnTo>
                <a:lnTo>
                  <a:pt x="630" y="682"/>
                </a:lnTo>
                <a:lnTo>
                  <a:pt x="630" y="656"/>
                </a:lnTo>
                <a:lnTo>
                  <a:pt x="630" y="656"/>
                </a:lnTo>
                <a:lnTo>
                  <a:pt x="632" y="640"/>
                </a:lnTo>
                <a:lnTo>
                  <a:pt x="638" y="630"/>
                </a:lnTo>
                <a:lnTo>
                  <a:pt x="644" y="622"/>
                </a:lnTo>
                <a:lnTo>
                  <a:pt x="652" y="620"/>
                </a:lnTo>
                <a:lnTo>
                  <a:pt x="660" y="622"/>
                </a:lnTo>
                <a:lnTo>
                  <a:pt x="668" y="628"/>
                </a:lnTo>
                <a:lnTo>
                  <a:pt x="672" y="636"/>
                </a:lnTo>
                <a:lnTo>
                  <a:pt x="674" y="648"/>
                </a:lnTo>
                <a:lnTo>
                  <a:pt x="674" y="648"/>
                </a:lnTo>
                <a:lnTo>
                  <a:pt x="678" y="674"/>
                </a:lnTo>
                <a:lnTo>
                  <a:pt x="684" y="704"/>
                </a:lnTo>
                <a:lnTo>
                  <a:pt x="690" y="718"/>
                </a:lnTo>
                <a:lnTo>
                  <a:pt x="696" y="732"/>
                </a:lnTo>
                <a:lnTo>
                  <a:pt x="704" y="746"/>
                </a:lnTo>
                <a:lnTo>
                  <a:pt x="714" y="758"/>
                </a:lnTo>
                <a:lnTo>
                  <a:pt x="724" y="770"/>
                </a:lnTo>
                <a:lnTo>
                  <a:pt x="738" y="780"/>
                </a:lnTo>
                <a:lnTo>
                  <a:pt x="752" y="788"/>
                </a:lnTo>
                <a:lnTo>
                  <a:pt x="768" y="794"/>
                </a:lnTo>
                <a:lnTo>
                  <a:pt x="788" y="798"/>
                </a:lnTo>
                <a:lnTo>
                  <a:pt x="808" y="798"/>
                </a:lnTo>
                <a:lnTo>
                  <a:pt x="832" y="796"/>
                </a:lnTo>
                <a:lnTo>
                  <a:pt x="856" y="790"/>
                </a:lnTo>
                <a:lnTo>
                  <a:pt x="856" y="790"/>
                </a:lnTo>
                <a:lnTo>
                  <a:pt x="886" y="784"/>
                </a:lnTo>
                <a:lnTo>
                  <a:pt x="914" y="778"/>
                </a:lnTo>
                <a:lnTo>
                  <a:pt x="942" y="774"/>
                </a:lnTo>
                <a:lnTo>
                  <a:pt x="970" y="772"/>
                </a:lnTo>
                <a:lnTo>
                  <a:pt x="998" y="772"/>
                </a:lnTo>
                <a:lnTo>
                  <a:pt x="1024" y="774"/>
                </a:lnTo>
                <a:lnTo>
                  <a:pt x="1048" y="778"/>
                </a:lnTo>
                <a:lnTo>
                  <a:pt x="1070" y="786"/>
                </a:lnTo>
                <a:lnTo>
                  <a:pt x="1070" y="786"/>
                </a:lnTo>
                <a:lnTo>
                  <a:pt x="1090" y="794"/>
                </a:lnTo>
                <a:lnTo>
                  <a:pt x="1106" y="802"/>
                </a:lnTo>
                <a:lnTo>
                  <a:pt x="1132" y="820"/>
                </a:lnTo>
                <a:lnTo>
                  <a:pt x="1156" y="840"/>
                </a:lnTo>
                <a:lnTo>
                  <a:pt x="1170" y="850"/>
                </a:lnTo>
                <a:lnTo>
                  <a:pt x="1188" y="860"/>
                </a:lnTo>
                <a:lnTo>
                  <a:pt x="1188" y="860"/>
                </a:lnTo>
                <a:lnTo>
                  <a:pt x="1198" y="850"/>
                </a:lnTo>
                <a:lnTo>
                  <a:pt x="1220" y="826"/>
                </a:lnTo>
                <a:lnTo>
                  <a:pt x="1234" y="808"/>
                </a:lnTo>
                <a:lnTo>
                  <a:pt x="1248" y="788"/>
                </a:lnTo>
                <a:lnTo>
                  <a:pt x="1264" y="764"/>
                </a:lnTo>
                <a:lnTo>
                  <a:pt x="1278" y="738"/>
                </a:lnTo>
                <a:lnTo>
                  <a:pt x="1278" y="738"/>
                </a:lnTo>
                <a:lnTo>
                  <a:pt x="1290" y="712"/>
                </a:lnTo>
                <a:lnTo>
                  <a:pt x="1300" y="690"/>
                </a:lnTo>
                <a:lnTo>
                  <a:pt x="1306" y="668"/>
                </a:lnTo>
                <a:lnTo>
                  <a:pt x="1308" y="656"/>
                </a:lnTo>
                <a:lnTo>
                  <a:pt x="1308" y="646"/>
                </a:lnTo>
                <a:lnTo>
                  <a:pt x="1306" y="636"/>
                </a:lnTo>
                <a:lnTo>
                  <a:pt x="1302" y="626"/>
                </a:lnTo>
                <a:lnTo>
                  <a:pt x="1298" y="614"/>
                </a:lnTo>
                <a:lnTo>
                  <a:pt x="1290" y="604"/>
                </a:lnTo>
                <a:lnTo>
                  <a:pt x="1282" y="592"/>
                </a:lnTo>
                <a:lnTo>
                  <a:pt x="1270" y="582"/>
                </a:lnTo>
                <a:lnTo>
                  <a:pt x="1256" y="570"/>
                </a:lnTo>
                <a:lnTo>
                  <a:pt x="1240" y="558"/>
                </a:lnTo>
                <a:lnTo>
                  <a:pt x="1240" y="558"/>
                </a:lnTo>
                <a:close/>
              </a:path>
            </a:pathLst>
          </a:custGeom>
          <a:solidFill>
            <a:schemeClr val="accent3"/>
          </a:solidFill>
          <a:ln>
            <a:noFill/>
          </a:ln>
        </p:spPr>
        <p:txBody>
          <a:bodyPr/>
          <a:lstStyle/>
          <a:p>
            <a:pPr defTabSz="914377" eaLnBrk="1" fontAlgn="auto" hangingPunct="1">
              <a:spcBef>
                <a:spcPts val="0"/>
              </a:spcBef>
              <a:spcAft>
                <a:spcPts val="0"/>
              </a:spcAft>
              <a:defRPr/>
            </a:pPr>
            <a:endParaRPr lang="en-US">
              <a:solidFill>
                <a:schemeClr val="bg1"/>
              </a:solidFill>
              <a:latin typeface="+mn-lt"/>
            </a:endParaRPr>
          </a:p>
        </p:txBody>
      </p:sp>
      <p:grpSp>
        <p:nvGrpSpPr>
          <p:cNvPr id="127" name="Group 126">
            <a:extLst>
              <a:ext uri="{FF2B5EF4-FFF2-40B4-BE49-F238E27FC236}">
                <a16:creationId xmlns:a16="http://schemas.microsoft.com/office/drawing/2014/main" id="{9DA10454-9210-4207-920C-4B5476A1E28F}"/>
              </a:ext>
            </a:extLst>
          </p:cNvPr>
          <p:cNvGrpSpPr/>
          <p:nvPr/>
        </p:nvGrpSpPr>
        <p:grpSpPr>
          <a:xfrm>
            <a:off x="592247" y="3932880"/>
            <a:ext cx="433963" cy="432184"/>
            <a:chOff x="6574012" y="5806066"/>
            <a:chExt cx="371476" cy="369953"/>
          </a:xfrm>
          <a:solidFill>
            <a:schemeClr val="accent2"/>
          </a:solidFill>
        </p:grpSpPr>
        <p:sp>
          <p:nvSpPr>
            <p:cNvPr id="128" name="Freeform 11402">
              <a:extLst>
                <a:ext uri="{FF2B5EF4-FFF2-40B4-BE49-F238E27FC236}">
                  <a16:creationId xmlns:a16="http://schemas.microsoft.com/office/drawing/2014/main" id="{EE457D7D-73F4-478E-9D32-446CEA78BCF5}"/>
                </a:ext>
              </a:extLst>
            </p:cNvPr>
            <p:cNvSpPr>
              <a:spLocks noEditPoints="1"/>
            </p:cNvSpPr>
            <p:nvPr/>
          </p:nvSpPr>
          <p:spPr bwMode="auto">
            <a:xfrm>
              <a:off x="6574012" y="5827380"/>
              <a:ext cx="344072" cy="348639"/>
            </a:xfrm>
            <a:custGeom>
              <a:avLst/>
              <a:gdLst>
                <a:gd name="T0" fmla="*/ 42 w 902"/>
                <a:gd name="T1" fmla="*/ 576 h 915"/>
                <a:gd name="T2" fmla="*/ 42 w 902"/>
                <a:gd name="T3" fmla="*/ 77 h 915"/>
                <a:gd name="T4" fmla="*/ 45 w 902"/>
                <a:gd name="T5" fmla="*/ 64 h 915"/>
                <a:gd name="T6" fmla="*/ 53 w 902"/>
                <a:gd name="T7" fmla="*/ 53 h 915"/>
                <a:gd name="T8" fmla="*/ 63 w 902"/>
                <a:gd name="T9" fmla="*/ 46 h 915"/>
                <a:gd name="T10" fmla="*/ 78 w 902"/>
                <a:gd name="T11" fmla="*/ 43 h 915"/>
                <a:gd name="T12" fmla="*/ 646 w 902"/>
                <a:gd name="T13" fmla="*/ 43 h 915"/>
                <a:gd name="T14" fmla="*/ 660 w 902"/>
                <a:gd name="T15" fmla="*/ 0 h 915"/>
                <a:gd name="T16" fmla="*/ 78 w 902"/>
                <a:gd name="T17" fmla="*/ 0 h 915"/>
                <a:gd name="T18" fmla="*/ 62 w 902"/>
                <a:gd name="T19" fmla="*/ 3 h 915"/>
                <a:gd name="T20" fmla="*/ 34 w 902"/>
                <a:gd name="T21" fmla="*/ 13 h 915"/>
                <a:gd name="T22" fmla="*/ 14 w 902"/>
                <a:gd name="T23" fmla="*/ 34 h 915"/>
                <a:gd name="T24" fmla="*/ 2 w 902"/>
                <a:gd name="T25" fmla="*/ 63 h 915"/>
                <a:gd name="T26" fmla="*/ 0 w 902"/>
                <a:gd name="T27" fmla="*/ 77 h 915"/>
                <a:gd name="T28" fmla="*/ 0 w 902"/>
                <a:gd name="T29" fmla="*/ 675 h 915"/>
                <a:gd name="T30" fmla="*/ 2 w 902"/>
                <a:gd name="T31" fmla="*/ 691 h 915"/>
                <a:gd name="T32" fmla="*/ 14 w 902"/>
                <a:gd name="T33" fmla="*/ 718 h 915"/>
                <a:gd name="T34" fmla="*/ 34 w 902"/>
                <a:gd name="T35" fmla="*/ 739 h 915"/>
                <a:gd name="T36" fmla="*/ 62 w 902"/>
                <a:gd name="T37" fmla="*/ 751 h 915"/>
                <a:gd name="T38" fmla="*/ 78 w 902"/>
                <a:gd name="T39" fmla="*/ 752 h 915"/>
                <a:gd name="T40" fmla="*/ 354 w 902"/>
                <a:gd name="T41" fmla="*/ 752 h 915"/>
                <a:gd name="T42" fmla="*/ 293 w 902"/>
                <a:gd name="T43" fmla="*/ 854 h 915"/>
                <a:gd name="T44" fmla="*/ 626 w 902"/>
                <a:gd name="T45" fmla="*/ 915 h 915"/>
                <a:gd name="T46" fmla="*/ 572 w 902"/>
                <a:gd name="T47" fmla="*/ 854 h 915"/>
                <a:gd name="T48" fmla="*/ 572 w 902"/>
                <a:gd name="T49" fmla="*/ 752 h 915"/>
                <a:gd name="T50" fmla="*/ 825 w 902"/>
                <a:gd name="T51" fmla="*/ 752 h 915"/>
                <a:gd name="T52" fmla="*/ 832 w 902"/>
                <a:gd name="T53" fmla="*/ 752 h 915"/>
                <a:gd name="T54" fmla="*/ 855 w 902"/>
                <a:gd name="T55" fmla="*/ 747 h 915"/>
                <a:gd name="T56" fmla="*/ 879 w 902"/>
                <a:gd name="T57" fmla="*/ 730 h 915"/>
                <a:gd name="T58" fmla="*/ 895 w 902"/>
                <a:gd name="T59" fmla="*/ 705 h 915"/>
                <a:gd name="T60" fmla="*/ 902 w 902"/>
                <a:gd name="T61" fmla="*/ 683 h 915"/>
                <a:gd name="T62" fmla="*/ 902 w 902"/>
                <a:gd name="T63" fmla="*/ 268 h 915"/>
                <a:gd name="T64" fmla="*/ 881 w 902"/>
                <a:gd name="T65" fmla="*/ 274 h 915"/>
                <a:gd name="T66" fmla="*/ 860 w 902"/>
                <a:gd name="T67" fmla="*/ 576 h 915"/>
                <a:gd name="T68" fmla="*/ 473 w 902"/>
                <a:gd name="T69" fmla="*/ 709 h 915"/>
                <a:gd name="T70" fmla="*/ 456 w 902"/>
                <a:gd name="T71" fmla="*/ 705 h 915"/>
                <a:gd name="T72" fmla="*/ 442 w 902"/>
                <a:gd name="T73" fmla="*/ 696 h 915"/>
                <a:gd name="T74" fmla="*/ 433 w 902"/>
                <a:gd name="T75" fmla="*/ 682 h 915"/>
                <a:gd name="T76" fmla="*/ 430 w 902"/>
                <a:gd name="T77" fmla="*/ 665 h 915"/>
                <a:gd name="T78" fmla="*/ 430 w 902"/>
                <a:gd name="T79" fmla="*/ 656 h 915"/>
                <a:gd name="T80" fmla="*/ 437 w 902"/>
                <a:gd name="T81" fmla="*/ 640 h 915"/>
                <a:gd name="T82" fmla="*/ 448 w 902"/>
                <a:gd name="T83" fmla="*/ 628 h 915"/>
                <a:gd name="T84" fmla="*/ 464 w 902"/>
                <a:gd name="T85" fmla="*/ 622 h 915"/>
                <a:gd name="T86" fmla="*/ 473 w 902"/>
                <a:gd name="T87" fmla="*/ 622 h 915"/>
                <a:gd name="T88" fmla="*/ 490 w 902"/>
                <a:gd name="T89" fmla="*/ 624 h 915"/>
                <a:gd name="T90" fmla="*/ 505 w 902"/>
                <a:gd name="T91" fmla="*/ 635 h 915"/>
                <a:gd name="T92" fmla="*/ 514 w 902"/>
                <a:gd name="T93" fmla="*/ 648 h 915"/>
                <a:gd name="T94" fmla="*/ 516 w 902"/>
                <a:gd name="T95" fmla="*/ 665 h 915"/>
                <a:gd name="T96" fmla="*/ 516 w 902"/>
                <a:gd name="T97" fmla="*/ 674 h 915"/>
                <a:gd name="T98" fmla="*/ 510 w 902"/>
                <a:gd name="T99" fmla="*/ 689 h 915"/>
                <a:gd name="T100" fmla="*/ 498 w 902"/>
                <a:gd name="T101" fmla="*/ 701 h 915"/>
                <a:gd name="T102" fmla="*/ 482 w 902"/>
                <a:gd name="T103" fmla="*/ 708 h 915"/>
                <a:gd name="T104" fmla="*/ 473 w 902"/>
                <a:gd name="T105" fmla="*/ 70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2" h="915">
                  <a:moveTo>
                    <a:pt x="860" y="576"/>
                  </a:moveTo>
                  <a:lnTo>
                    <a:pt x="42" y="576"/>
                  </a:lnTo>
                  <a:lnTo>
                    <a:pt x="42" y="77"/>
                  </a:lnTo>
                  <a:lnTo>
                    <a:pt x="42" y="77"/>
                  </a:lnTo>
                  <a:lnTo>
                    <a:pt x="44" y="70"/>
                  </a:lnTo>
                  <a:lnTo>
                    <a:pt x="45" y="64"/>
                  </a:lnTo>
                  <a:lnTo>
                    <a:pt x="49" y="59"/>
                  </a:lnTo>
                  <a:lnTo>
                    <a:pt x="53" y="53"/>
                  </a:lnTo>
                  <a:lnTo>
                    <a:pt x="58" y="48"/>
                  </a:lnTo>
                  <a:lnTo>
                    <a:pt x="63" y="46"/>
                  </a:lnTo>
                  <a:lnTo>
                    <a:pt x="70" y="43"/>
                  </a:lnTo>
                  <a:lnTo>
                    <a:pt x="78" y="43"/>
                  </a:lnTo>
                  <a:lnTo>
                    <a:pt x="646" y="43"/>
                  </a:lnTo>
                  <a:lnTo>
                    <a:pt x="646" y="43"/>
                  </a:lnTo>
                  <a:lnTo>
                    <a:pt x="652" y="21"/>
                  </a:lnTo>
                  <a:lnTo>
                    <a:pt x="660" y="0"/>
                  </a:lnTo>
                  <a:lnTo>
                    <a:pt x="78" y="0"/>
                  </a:lnTo>
                  <a:lnTo>
                    <a:pt x="78" y="0"/>
                  </a:lnTo>
                  <a:lnTo>
                    <a:pt x="70" y="1"/>
                  </a:lnTo>
                  <a:lnTo>
                    <a:pt x="62" y="3"/>
                  </a:lnTo>
                  <a:lnTo>
                    <a:pt x="48" y="6"/>
                  </a:lnTo>
                  <a:lnTo>
                    <a:pt x="34" y="13"/>
                  </a:lnTo>
                  <a:lnTo>
                    <a:pt x="23" y="23"/>
                  </a:lnTo>
                  <a:lnTo>
                    <a:pt x="14" y="34"/>
                  </a:lnTo>
                  <a:lnTo>
                    <a:pt x="6" y="47"/>
                  </a:lnTo>
                  <a:lnTo>
                    <a:pt x="2" y="63"/>
                  </a:lnTo>
                  <a:lnTo>
                    <a:pt x="0" y="69"/>
                  </a:lnTo>
                  <a:lnTo>
                    <a:pt x="0" y="77"/>
                  </a:lnTo>
                  <a:lnTo>
                    <a:pt x="0" y="675"/>
                  </a:lnTo>
                  <a:lnTo>
                    <a:pt x="0" y="675"/>
                  </a:lnTo>
                  <a:lnTo>
                    <a:pt x="0" y="683"/>
                  </a:lnTo>
                  <a:lnTo>
                    <a:pt x="2" y="691"/>
                  </a:lnTo>
                  <a:lnTo>
                    <a:pt x="6" y="705"/>
                  </a:lnTo>
                  <a:lnTo>
                    <a:pt x="14" y="718"/>
                  </a:lnTo>
                  <a:lnTo>
                    <a:pt x="23" y="730"/>
                  </a:lnTo>
                  <a:lnTo>
                    <a:pt x="34" y="739"/>
                  </a:lnTo>
                  <a:lnTo>
                    <a:pt x="48" y="747"/>
                  </a:lnTo>
                  <a:lnTo>
                    <a:pt x="62" y="751"/>
                  </a:lnTo>
                  <a:lnTo>
                    <a:pt x="70" y="752"/>
                  </a:lnTo>
                  <a:lnTo>
                    <a:pt x="78" y="752"/>
                  </a:lnTo>
                  <a:lnTo>
                    <a:pt x="327" y="752"/>
                  </a:lnTo>
                  <a:lnTo>
                    <a:pt x="354" y="752"/>
                  </a:lnTo>
                  <a:lnTo>
                    <a:pt x="354" y="854"/>
                  </a:lnTo>
                  <a:lnTo>
                    <a:pt x="293" y="854"/>
                  </a:lnTo>
                  <a:lnTo>
                    <a:pt x="293" y="915"/>
                  </a:lnTo>
                  <a:lnTo>
                    <a:pt x="626" y="915"/>
                  </a:lnTo>
                  <a:lnTo>
                    <a:pt x="626" y="854"/>
                  </a:lnTo>
                  <a:lnTo>
                    <a:pt x="572" y="854"/>
                  </a:lnTo>
                  <a:lnTo>
                    <a:pt x="572" y="752"/>
                  </a:lnTo>
                  <a:lnTo>
                    <a:pt x="572" y="752"/>
                  </a:lnTo>
                  <a:lnTo>
                    <a:pt x="626" y="752"/>
                  </a:lnTo>
                  <a:lnTo>
                    <a:pt x="825" y="752"/>
                  </a:lnTo>
                  <a:lnTo>
                    <a:pt x="825" y="752"/>
                  </a:lnTo>
                  <a:lnTo>
                    <a:pt x="832" y="752"/>
                  </a:lnTo>
                  <a:lnTo>
                    <a:pt x="840" y="751"/>
                  </a:lnTo>
                  <a:lnTo>
                    <a:pt x="855" y="747"/>
                  </a:lnTo>
                  <a:lnTo>
                    <a:pt x="868" y="739"/>
                  </a:lnTo>
                  <a:lnTo>
                    <a:pt x="879" y="730"/>
                  </a:lnTo>
                  <a:lnTo>
                    <a:pt x="889" y="718"/>
                  </a:lnTo>
                  <a:lnTo>
                    <a:pt x="895" y="705"/>
                  </a:lnTo>
                  <a:lnTo>
                    <a:pt x="900" y="691"/>
                  </a:lnTo>
                  <a:lnTo>
                    <a:pt x="902" y="683"/>
                  </a:lnTo>
                  <a:lnTo>
                    <a:pt x="902" y="675"/>
                  </a:lnTo>
                  <a:lnTo>
                    <a:pt x="902" y="268"/>
                  </a:lnTo>
                  <a:lnTo>
                    <a:pt x="902" y="268"/>
                  </a:lnTo>
                  <a:lnTo>
                    <a:pt x="881" y="274"/>
                  </a:lnTo>
                  <a:lnTo>
                    <a:pt x="860" y="278"/>
                  </a:lnTo>
                  <a:lnTo>
                    <a:pt x="860" y="576"/>
                  </a:lnTo>
                  <a:close/>
                  <a:moveTo>
                    <a:pt x="473" y="709"/>
                  </a:moveTo>
                  <a:lnTo>
                    <a:pt x="473" y="709"/>
                  </a:lnTo>
                  <a:lnTo>
                    <a:pt x="464" y="708"/>
                  </a:lnTo>
                  <a:lnTo>
                    <a:pt x="456" y="705"/>
                  </a:lnTo>
                  <a:lnTo>
                    <a:pt x="448" y="701"/>
                  </a:lnTo>
                  <a:lnTo>
                    <a:pt x="442" y="696"/>
                  </a:lnTo>
                  <a:lnTo>
                    <a:pt x="437" y="689"/>
                  </a:lnTo>
                  <a:lnTo>
                    <a:pt x="433" y="682"/>
                  </a:lnTo>
                  <a:lnTo>
                    <a:pt x="430" y="674"/>
                  </a:lnTo>
                  <a:lnTo>
                    <a:pt x="430" y="665"/>
                  </a:lnTo>
                  <a:lnTo>
                    <a:pt x="430" y="665"/>
                  </a:lnTo>
                  <a:lnTo>
                    <a:pt x="430" y="656"/>
                  </a:lnTo>
                  <a:lnTo>
                    <a:pt x="433" y="648"/>
                  </a:lnTo>
                  <a:lnTo>
                    <a:pt x="437" y="640"/>
                  </a:lnTo>
                  <a:lnTo>
                    <a:pt x="442" y="635"/>
                  </a:lnTo>
                  <a:lnTo>
                    <a:pt x="448" y="628"/>
                  </a:lnTo>
                  <a:lnTo>
                    <a:pt x="456" y="624"/>
                  </a:lnTo>
                  <a:lnTo>
                    <a:pt x="464" y="622"/>
                  </a:lnTo>
                  <a:lnTo>
                    <a:pt x="473" y="622"/>
                  </a:lnTo>
                  <a:lnTo>
                    <a:pt x="473" y="622"/>
                  </a:lnTo>
                  <a:lnTo>
                    <a:pt x="482" y="622"/>
                  </a:lnTo>
                  <a:lnTo>
                    <a:pt x="490" y="624"/>
                  </a:lnTo>
                  <a:lnTo>
                    <a:pt x="498" y="628"/>
                  </a:lnTo>
                  <a:lnTo>
                    <a:pt x="505" y="635"/>
                  </a:lnTo>
                  <a:lnTo>
                    <a:pt x="510" y="640"/>
                  </a:lnTo>
                  <a:lnTo>
                    <a:pt x="514" y="648"/>
                  </a:lnTo>
                  <a:lnTo>
                    <a:pt x="516" y="656"/>
                  </a:lnTo>
                  <a:lnTo>
                    <a:pt x="516" y="665"/>
                  </a:lnTo>
                  <a:lnTo>
                    <a:pt x="516" y="665"/>
                  </a:lnTo>
                  <a:lnTo>
                    <a:pt x="516" y="674"/>
                  </a:lnTo>
                  <a:lnTo>
                    <a:pt x="514" y="682"/>
                  </a:lnTo>
                  <a:lnTo>
                    <a:pt x="510" y="689"/>
                  </a:lnTo>
                  <a:lnTo>
                    <a:pt x="505" y="696"/>
                  </a:lnTo>
                  <a:lnTo>
                    <a:pt x="498" y="701"/>
                  </a:lnTo>
                  <a:lnTo>
                    <a:pt x="490" y="705"/>
                  </a:lnTo>
                  <a:lnTo>
                    <a:pt x="482" y="708"/>
                  </a:lnTo>
                  <a:lnTo>
                    <a:pt x="473" y="709"/>
                  </a:lnTo>
                  <a:lnTo>
                    <a:pt x="473" y="7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29" name="Freeform 11403">
              <a:extLst>
                <a:ext uri="{FF2B5EF4-FFF2-40B4-BE49-F238E27FC236}">
                  <a16:creationId xmlns:a16="http://schemas.microsoft.com/office/drawing/2014/main" id="{39B5CA03-E865-49A8-A464-5F2CA645052D}"/>
                </a:ext>
              </a:extLst>
            </p:cNvPr>
            <p:cNvSpPr>
              <a:spLocks noEditPoints="1"/>
            </p:cNvSpPr>
            <p:nvPr/>
          </p:nvSpPr>
          <p:spPr bwMode="auto">
            <a:xfrm>
              <a:off x="6828260" y="5806066"/>
              <a:ext cx="117228" cy="117228"/>
            </a:xfrm>
            <a:custGeom>
              <a:avLst/>
              <a:gdLst>
                <a:gd name="T0" fmla="*/ 300 w 307"/>
                <a:gd name="T1" fmla="*/ 114 h 307"/>
                <a:gd name="T2" fmla="*/ 286 w 307"/>
                <a:gd name="T3" fmla="*/ 77 h 307"/>
                <a:gd name="T4" fmla="*/ 261 w 307"/>
                <a:gd name="T5" fmla="*/ 46 h 307"/>
                <a:gd name="T6" fmla="*/ 230 w 307"/>
                <a:gd name="T7" fmla="*/ 21 h 307"/>
                <a:gd name="T8" fmla="*/ 193 w 307"/>
                <a:gd name="T9" fmla="*/ 7 h 307"/>
                <a:gd name="T10" fmla="*/ 153 w 307"/>
                <a:gd name="T11" fmla="*/ 0 h 307"/>
                <a:gd name="T12" fmla="*/ 121 w 307"/>
                <a:gd name="T13" fmla="*/ 4 h 307"/>
                <a:gd name="T14" fmla="*/ 79 w 307"/>
                <a:gd name="T15" fmla="*/ 18 h 307"/>
                <a:gd name="T16" fmla="*/ 44 w 307"/>
                <a:gd name="T17" fmla="*/ 46 h 307"/>
                <a:gd name="T18" fmla="*/ 18 w 307"/>
                <a:gd name="T19" fmla="*/ 81 h 307"/>
                <a:gd name="T20" fmla="*/ 2 w 307"/>
                <a:gd name="T21" fmla="*/ 123 h 307"/>
                <a:gd name="T22" fmla="*/ 0 w 307"/>
                <a:gd name="T23" fmla="*/ 154 h 307"/>
                <a:gd name="T24" fmla="*/ 4 w 307"/>
                <a:gd name="T25" fmla="*/ 192 h 307"/>
                <a:gd name="T26" fmla="*/ 18 w 307"/>
                <a:gd name="T27" fmla="*/ 227 h 307"/>
                <a:gd name="T28" fmla="*/ 40 w 307"/>
                <a:gd name="T29" fmla="*/ 257 h 307"/>
                <a:gd name="T30" fmla="*/ 68 w 307"/>
                <a:gd name="T31" fmla="*/ 282 h 307"/>
                <a:gd name="T32" fmla="*/ 102 w 307"/>
                <a:gd name="T33" fmla="*/ 299 h 307"/>
                <a:gd name="T34" fmla="*/ 140 w 307"/>
                <a:gd name="T35" fmla="*/ 307 h 307"/>
                <a:gd name="T36" fmla="*/ 168 w 307"/>
                <a:gd name="T37" fmla="*/ 307 h 307"/>
                <a:gd name="T38" fmla="*/ 213 w 307"/>
                <a:gd name="T39" fmla="*/ 295 h 307"/>
                <a:gd name="T40" fmla="*/ 251 w 307"/>
                <a:gd name="T41" fmla="*/ 273 h 307"/>
                <a:gd name="T42" fmla="*/ 281 w 307"/>
                <a:gd name="T43" fmla="*/ 240 h 307"/>
                <a:gd name="T44" fmla="*/ 299 w 307"/>
                <a:gd name="T45" fmla="*/ 200 h 307"/>
                <a:gd name="T46" fmla="*/ 307 w 307"/>
                <a:gd name="T47" fmla="*/ 154 h 307"/>
                <a:gd name="T48" fmla="*/ 304 w 307"/>
                <a:gd name="T49" fmla="*/ 127 h 307"/>
                <a:gd name="T50" fmla="*/ 234 w 307"/>
                <a:gd name="T51" fmla="*/ 169 h 307"/>
                <a:gd name="T52" fmla="*/ 227 w 307"/>
                <a:gd name="T53" fmla="*/ 176 h 307"/>
                <a:gd name="T54" fmla="*/ 170 w 307"/>
                <a:gd name="T55" fmla="*/ 231 h 307"/>
                <a:gd name="T56" fmla="*/ 167 w 307"/>
                <a:gd name="T57" fmla="*/ 239 h 307"/>
                <a:gd name="T58" fmla="*/ 143 w 307"/>
                <a:gd name="T59" fmla="*/ 242 h 307"/>
                <a:gd name="T60" fmla="*/ 137 w 307"/>
                <a:gd name="T61" fmla="*/ 239 h 307"/>
                <a:gd name="T62" fmla="*/ 134 w 307"/>
                <a:gd name="T63" fmla="*/ 178 h 307"/>
                <a:gd name="T64" fmla="*/ 76 w 307"/>
                <a:gd name="T65" fmla="*/ 176 h 307"/>
                <a:gd name="T66" fmla="*/ 70 w 307"/>
                <a:gd name="T67" fmla="*/ 169 h 307"/>
                <a:gd name="T68" fmla="*/ 72 w 307"/>
                <a:gd name="T69" fmla="*/ 148 h 307"/>
                <a:gd name="T70" fmla="*/ 79 w 307"/>
                <a:gd name="T71" fmla="*/ 142 h 307"/>
                <a:gd name="T72" fmla="*/ 134 w 307"/>
                <a:gd name="T73" fmla="*/ 88 h 307"/>
                <a:gd name="T74" fmla="*/ 140 w 307"/>
                <a:gd name="T75" fmla="*/ 78 h 307"/>
                <a:gd name="T76" fmla="*/ 160 w 307"/>
                <a:gd name="T77" fmla="*/ 78 h 307"/>
                <a:gd name="T78" fmla="*/ 170 w 307"/>
                <a:gd name="T79" fmla="*/ 84 h 307"/>
                <a:gd name="T80" fmla="*/ 224 w 307"/>
                <a:gd name="T81" fmla="*/ 142 h 307"/>
                <a:gd name="T82" fmla="*/ 231 w 307"/>
                <a:gd name="T83" fmla="*/ 145 h 307"/>
                <a:gd name="T84" fmla="*/ 234 w 307"/>
                <a:gd name="T85"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 h="307">
                  <a:moveTo>
                    <a:pt x="304" y="127"/>
                  </a:moveTo>
                  <a:lnTo>
                    <a:pt x="304" y="127"/>
                  </a:lnTo>
                  <a:lnTo>
                    <a:pt x="300" y="114"/>
                  </a:lnTo>
                  <a:lnTo>
                    <a:pt x="296" y="101"/>
                  </a:lnTo>
                  <a:lnTo>
                    <a:pt x="291" y="89"/>
                  </a:lnTo>
                  <a:lnTo>
                    <a:pt x="286" y="77"/>
                  </a:lnTo>
                  <a:lnTo>
                    <a:pt x="278" y="65"/>
                  </a:lnTo>
                  <a:lnTo>
                    <a:pt x="270" y="55"/>
                  </a:lnTo>
                  <a:lnTo>
                    <a:pt x="261" y="46"/>
                  </a:lnTo>
                  <a:lnTo>
                    <a:pt x="252" y="37"/>
                  </a:lnTo>
                  <a:lnTo>
                    <a:pt x="241" y="29"/>
                  </a:lnTo>
                  <a:lnTo>
                    <a:pt x="230" y="21"/>
                  </a:lnTo>
                  <a:lnTo>
                    <a:pt x="219" y="16"/>
                  </a:lnTo>
                  <a:lnTo>
                    <a:pt x="206" y="10"/>
                  </a:lnTo>
                  <a:lnTo>
                    <a:pt x="193" y="7"/>
                  </a:lnTo>
                  <a:lnTo>
                    <a:pt x="180" y="3"/>
                  </a:lnTo>
                  <a:lnTo>
                    <a:pt x="167" y="1"/>
                  </a:lnTo>
                  <a:lnTo>
                    <a:pt x="153" y="0"/>
                  </a:lnTo>
                  <a:lnTo>
                    <a:pt x="153" y="0"/>
                  </a:lnTo>
                  <a:lnTo>
                    <a:pt x="137" y="1"/>
                  </a:lnTo>
                  <a:lnTo>
                    <a:pt x="121" y="4"/>
                  </a:lnTo>
                  <a:lnTo>
                    <a:pt x="107" y="8"/>
                  </a:lnTo>
                  <a:lnTo>
                    <a:pt x="93" y="13"/>
                  </a:lnTo>
                  <a:lnTo>
                    <a:pt x="79" y="18"/>
                  </a:lnTo>
                  <a:lnTo>
                    <a:pt x="66" y="26"/>
                  </a:lnTo>
                  <a:lnTo>
                    <a:pt x="55" y="35"/>
                  </a:lnTo>
                  <a:lnTo>
                    <a:pt x="44" y="46"/>
                  </a:lnTo>
                  <a:lnTo>
                    <a:pt x="34" y="56"/>
                  </a:lnTo>
                  <a:lnTo>
                    <a:pt x="26" y="68"/>
                  </a:lnTo>
                  <a:lnTo>
                    <a:pt x="18" y="81"/>
                  </a:lnTo>
                  <a:lnTo>
                    <a:pt x="12" y="94"/>
                  </a:lnTo>
                  <a:lnTo>
                    <a:pt x="6" y="108"/>
                  </a:lnTo>
                  <a:lnTo>
                    <a:pt x="2" y="123"/>
                  </a:lnTo>
                  <a:lnTo>
                    <a:pt x="0" y="138"/>
                  </a:lnTo>
                  <a:lnTo>
                    <a:pt x="0" y="154"/>
                  </a:lnTo>
                  <a:lnTo>
                    <a:pt x="0" y="154"/>
                  </a:lnTo>
                  <a:lnTo>
                    <a:pt x="0" y="174"/>
                  </a:lnTo>
                  <a:lnTo>
                    <a:pt x="4" y="192"/>
                  </a:lnTo>
                  <a:lnTo>
                    <a:pt x="4" y="192"/>
                  </a:lnTo>
                  <a:lnTo>
                    <a:pt x="8" y="205"/>
                  </a:lnTo>
                  <a:lnTo>
                    <a:pt x="13" y="217"/>
                  </a:lnTo>
                  <a:lnTo>
                    <a:pt x="18" y="227"/>
                  </a:lnTo>
                  <a:lnTo>
                    <a:pt x="25" y="238"/>
                  </a:lnTo>
                  <a:lnTo>
                    <a:pt x="31" y="248"/>
                  </a:lnTo>
                  <a:lnTo>
                    <a:pt x="40" y="257"/>
                  </a:lnTo>
                  <a:lnTo>
                    <a:pt x="48" y="266"/>
                  </a:lnTo>
                  <a:lnTo>
                    <a:pt x="59" y="274"/>
                  </a:lnTo>
                  <a:lnTo>
                    <a:pt x="68" y="282"/>
                  </a:lnTo>
                  <a:lnTo>
                    <a:pt x="78" y="289"/>
                  </a:lnTo>
                  <a:lnTo>
                    <a:pt x="90" y="294"/>
                  </a:lnTo>
                  <a:lnTo>
                    <a:pt x="102" y="299"/>
                  </a:lnTo>
                  <a:lnTo>
                    <a:pt x="113" y="303"/>
                  </a:lnTo>
                  <a:lnTo>
                    <a:pt x="126" y="306"/>
                  </a:lnTo>
                  <a:lnTo>
                    <a:pt x="140" y="307"/>
                  </a:lnTo>
                  <a:lnTo>
                    <a:pt x="153" y="307"/>
                  </a:lnTo>
                  <a:lnTo>
                    <a:pt x="153" y="307"/>
                  </a:lnTo>
                  <a:lnTo>
                    <a:pt x="168" y="307"/>
                  </a:lnTo>
                  <a:lnTo>
                    <a:pt x="184" y="304"/>
                  </a:lnTo>
                  <a:lnTo>
                    <a:pt x="198" y="300"/>
                  </a:lnTo>
                  <a:lnTo>
                    <a:pt x="213" y="295"/>
                  </a:lnTo>
                  <a:lnTo>
                    <a:pt x="226" y="289"/>
                  </a:lnTo>
                  <a:lnTo>
                    <a:pt x="239" y="281"/>
                  </a:lnTo>
                  <a:lnTo>
                    <a:pt x="251" y="273"/>
                  </a:lnTo>
                  <a:lnTo>
                    <a:pt x="261" y="263"/>
                  </a:lnTo>
                  <a:lnTo>
                    <a:pt x="271" y="252"/>
                  </a:lnTo>
                  <a:lnTo>
                    <a:pt x="281" y="240"/>
                  </a:lnTo>
                  <a:lnTo>
                    <a:pt x="287" y="227"/>
                  </a:lnTo>
                  <a:lnTo>
                    <a:pt x="294" y="214"/>
                  </a:lnTo>
                  <a:lnTo>
                    <a:pt x="299" y="200"/>
                  </a:lnTo>
                  <a:lnTo>
                    <a:pt x="303" y="185"/>
                  </a:lnTo>
                  <a:lnTo>
                    <a:pt x="305" y="170"/>
                  </a:lnTo>
                  <a:lnTo>
                    <a:pt x="307" y="154"/>
                  </a:lnTo>
                  <a:lnTo>
                    <a:pt x="307" y="154"/>
                  </a:lnTo>
                  <a:lnTo>
                    <a:pt x="305" y="140"/>
                  </a:lnTo>
                  <a:lnTo>
                    <a:pt x="304" y="127"/>
                  </a:lnTo>
                  <a:lnTo>
                    <a:pt x="304" y="127"/>
                  </a:lnTo>
                  <a:close/>
                  <a:moveTo>
                    <a:pt x="234" y="169"/>
                  </a:moveTo>
                  <a:lnTo>
                    <a:pt x="234" y="169"/>
                  </a:lnTo>
                  <a:lnTo>
                    <a:pt x="232" y="171"/>
                  </a:lnTo>
                  <a:lnTo>
                    <a:pt x="231" y="175"/>
                  </a:lnTo>
                  <a:lnTo>
                    <a:pt x="227" y="176"/>
                  </a:lnTo>
                  <a:lnTo>
                    <a:pt x="224" y="178"/>
                  </a:lnTo>
                  <a:lnTo>
                    <a:pt x="170" y="178"/>
                  </a:lnTo>
                  <a:lnTo>
                    <a:pt x="170" y="231"/>
                  </a:lnTo>
                  <a:lnTo>
                    <a:pt x="170" y="231"/>
                  </a:lnTo>
                  <a:lnTo>
                    <a:pt x="170" y="235"/>
                  </a:lnTo>
                  <a:lnTo>
                    <a:pt x="167" y="239"/>
                  </a:lnTo>
                  <a:lnTo>
                    <a:pt x="164" y="240"/>
                  </a:lnTo>
                  <a:lnTo>
                    <a:pt x="160" y="242"/>
                  </a:lnTo>
                  <a:lnTo>
                    <a:pt x="143" y="242"/>
                  </a:lnTo>
                  <a:lnTo>
                    <a:pt x="143" y="242"/>
                  </a:lnTo>
                  <a:lnTo>
                    <a:pt x="140" y="240"/>
                  </a:lnTo>
                  <a:lnTo>
                    <a:pt x="137" y="239"/>
                  </a:lnTo>
                  <a:lnTo>
                    <a:pt x="134" y="235"/>
                  </a:lnTo>
                  <a:lnTo>
                    <a:pt x="134" y="231"/>
                  </a:lnTo>
                  <a:lnTo>
                    <a:pt x="134" y="178"/>
                  </a:lnTo>
                  <a:lnTo>
                    <a:pt x="79" y="178"/>
                  </a:lnTo>
                  <a:lnTo>
                    <a:pt x="79" y="178"/>
                  </a:lnTo>
                  <a:lnTo>
                    <a:pt x="76" y="176"/>
                  </a:lnTo>
                  <a:lnTo>
                    <a:pt x="73" y="175"/>
                  </a:lnTo>
                  <a:lnTo>
                    <a:pt x="72" y="171"/>
                  </a:lnTo>
                  <a:lnTo>
                    <a:pt x="70" y="169"/>
                  </a:lnTo>
                  <a:lnTo>
                    <a:pt x="70" y="152"/>
                  </a:lnTo>
                  <a:lnTo>
                    <a:pt x="70" y="152"/>
                  </a:lnTo>
                  <a:lnTo>
                    <a:pt x="72" y="148"/>
                  </a:lnTo>
                  <a:lnTo>
                    <a:pt x="73" y="145"/>
                  </a:lnTo>
                  <a:lnTo>
                    <a:pt x="76" y="142"/>
                  </a:lnTo>
                  <a:lnTo>
                    <a:pt x="79" y="142"/>
                  </a:lnTo>
                  <a:lnTo>
                    <a:pt x="134" y="142"/>
                  </a:lnTo>
                  <a:lnTo>
                    <a:pt x="134" y="88"/>
                  </a:lnTo>
                  <a:lnTo>
                    <a:pt x="134" y="88"/>
                  </a:lnTo>
                  <a:lnTo>
                    <a:pt x="134" y="84"/>
                  </a:lnTo>
                  <a:lnTo>
                    <a:pt x="137" y="81"/>
                  </a:lnTo>
                  <a:lnTo>
                    <a:pt x="140" y="78"/>
                  </a:lnTo>
                  <a:lnTo>
                    <a:pt x="143" y="78"/>
                  </a:lnTo>
                  <a:lnTo>
                    <a:pt x="160" y="78"/>
                  </a:lnTo>
                  <a:lnTo>
                    <a:pt x="160" y="78"/>
                  </a:lnTo>
                  <a:lnTo>
                    <a:pt x="164" y="78"/>
                  </a:lnTo>
                  <a:lnTo>
                    <a:pt x="167" y="81"/>
                  </a:lnTo>
                  <a:lnTo>
                    <a:pt x="170" y="84"/>
                  </a:lnTo>
                  <a:lnTo>
                    <a:pt x="170" y="88"/>
                  </a:lnTo>
                  <a:lnTo>
                    <a:pt x="170" y="142"/>
                  </a:lnTo>
                  <a:lnTo>
                    <a:pt x="224" y="142"/>
                  </a:lnTo>
                  <a:lnTo>
                    <a:pt x="224" y="142"/>
                  </a:lnTo>
                  <a:lnTo>
                    <a:pt x="227" y="142"/>
                  </a:lnTo>
                  <a:lnTo>
                    <a:pt x="231" y="145"/>
                  </a:lnTo>
                  <a:lnTo>
                    <a:pt x="232" y="148"/>
                  </a:lnTo>
                  <a:lnTo>
                    <a:pt x="234" y="152"/>
                  </a:lnTo>
                  <a:lnTo>
                    <a:pt x="23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grpSp>
      <p:sp>
        <p:nvSpPr>
          <p:cNvPr id="130" name="Freeform 284">
            <a:extLst>
              <a:ext uri="{FF2B5EF4-FFF2-40B4-BE49-F238E27FC236}">
                <a16:creationId xmlns:a16="http://schemas.microsoft.com/office/drawing/2014/main" id="{39320644-AB21-467F-94B2-55BD2A78B21A}"/>
              </a:ext>
            </a:extLst>
          </p:cNvPr>
          <p:cNvSpPr>
            <a:spLocks/>
          </p:cNvSpPr>
          <p:nvPr/>
        </p:nvSpPr>
        <p:spPr bwMode="auto">
          <a:xfrm>
            <a:off x="8455025" y="3938588"/>
            <a:ext cx="412750" cy="419100"/>
          </a:xfrm>
          <a:custGeom>
            <a:avLst/>
            <a:gdLst>
              <a:gd name="T0" fmla="*/ 855 w 969"/>
              <a:gd name="T1" fmla="*/ 5 h 988"/>
              <a:gd name="T2" fmla="*/ 825 w 969"/>
              <a:gd name="T3" fmla="*/ 21 h 988"/>
              <a:gd name="T4" fmla="*/ 803 w 969"/>
              <a:gd name="T5" fmla="*/ 47 h 988"/>
              <a:gd name="T6" fmla="*/ 793 w 969"/>
              <a:gd name="T7" fmla="*/ 79 h 988"/>
              <a:gd name="T8" fmla="*/ 799 w 969"/>
              <a:gd name="T9" fmla="*/ 121 h 988"/>
              <a:gd name="T10" fmla="*/ 824 w 969"/>
              <a:gd name="T11" fmla="*/ 156 h 988"/>
              <a:gd name="T12" fmla="*/ 652 w 969"/>
              <a:gd name="T13" fmla="*/ 600 h 988"/>
              <a:gd name="T14" fmla="*/ 622 w 969"/>
              <a:gd name="T15" fmla="*/ 605 h 988"/>
              <a:gd name="T16" fmla="*/ 596 w 969"/>
              <a:gd name="T17" fmla="*/ 620 h 988"/>
              <a:gd name="T18" fmla="*/ 439 w 969"/>
              <a:gd name="T19" fmla="*/ 452 h 988"/>
              <a:gd name="T20" fmla="*/ 436 w 969"/>
              <a:gd name="T21" fmla="*/ 415 h 988"/>
              <a:gd name="T22" fmla="*/ 420 w 969"/>
              <a:gd name="T23" fmla="*/ 385 h 988"/>
              <a:gd name="T24" fmla="*/ 394 w 969"/>
              <a:gd name="T25" fmla="*/ 364 h 988"/>
              <a:gd name="T26" fmla="*/ 360 w 969"/>
              <a:gd name="T27" fmla="*/ 354 h 988"/>
              <a:gd name="T28" fmla="*/ 326 w 969"/>
              <a:gd name="T29" fmla="*/ 357 h 988"/>
              <a:gd name="T30" fmla="*/ 295 w 969"/>
              <a:gd name="T31" fmla="*/ 373 h 988"/>
              <a:gd name="T32" fmla="*/ 274 w 969"/>
              <a:gd name="T33" fmla="*/ 399 h 988"/>
              <a:gd name="T34" fmla="*/ 264 w 969"/>
              <a:gd name="T35" fmla="*/ 432 h 988"/>
              <a:gd name="T36" fmla="*/ 268 w 969"/>
              <a:gd name="T37" fmla="*/ 469 h 988"/>
              <a:gd name="T38" fmla="*/ 287 w 969"/>
              <a:gd name="T39" fmla="*/ 500 h 988"/>
              <a:gd name="T40" fmla="*/ 102 w 969"/>
              <a:gd name="T41" fmla="*/ 813 h 988"/>
              <a:gd name="T42" fmla="*/ 70 w 969"/>
              <a:gd name="T43" fmla="*/ 814 h 988"/>
              <a:gd name="T44" fmla="*/ 38 w 969"/>
              <a:gd name="T45" fmla="*/ 827 h 988"/>
              <a:gd name="T46" fmla="*/ 15 w 969"/>
              <a:gd name="T47" fmla="*/ 850 h 988"/>
              <a:gd name="T48" fmla="*/ 1 w 969"/>
              <a:gd name="T49" fmla="*/ 882 h 988"/>
              <a:gd name="T50" fmla="*/ 1 w 969"/>
              <a:gd name="T51" fmla="*/ 917 h 988"/>
              <a:gd name="T52" fmla="*/ 15 w 969"/>
              <a:gd name="T53" fmla="*/ 949 h 988"/>
              <a:gd name="T54" fmla="*/ 38 w 969"/>
              <a:gd name="T55" fmla="*/ 972 h 988"/>
              <a:gd name="T56" fmla="*/ 70 w 969"/>
              <a:gd name="T57" fmla="*/ 986 h 988"/>
              <a:gd name="T58" fmla="*/ 105 w 969"/>
              <a:gd name="T59" fmla="*/ 986 h 988"/>
              <a:gd name="T60" fmla="*/ 137 w 969"/>
              <a:gd name="T61" fmla="*/ 972 h 988"/>
              <a:gd name="T62" fmla="*/ 160 w 969"/>
              <a:gd name="T63" fmla="*/ 949 h 988"/>
              <a:gd name="T64" fmla="*/ 173 w 969"/>
              <a:gd name="T65" fmla="*/ 917 h 988"/>
              <a:gd name="T66" fmla="*/ 173 w 969"/>
              <a:gd name="T67" fmla="*/ 881 h 988"/>
              <a:gd name="T68" fmla="*/ 158 w 969"/>
              <a:gd name="T69" fmla="*/ 848 h 988"/>
              <a:gd name="T70" fmla="*/ 331 w 969"/>
              <a:gd name="T71" fmla="*/ 526 h 988"/>
              <a:gd name="T72" fmla="*/ 359 w 969"/>
              <a:gd name="T73" fmla="*/ 530 h 988"/>
              <a:gd name="T74" fmla="*/ 388 w 969"/>
              <a:gd name="T75" fmla="*/ 521 h 988"/>
              <a:gd name="T76" fmla="*/ 574 w 969"/>
              <a:gd name="T77" fmla="*/ 647 h 988"/>
              <a:gd name="T78" fmla="*/ 563 w 969"/>
              <a:gd name="T79" fmla="*/ 688 h 988"/>
              <a:gd name="T80" fmla="*/ 570 w 969"/>
              <a:gd name="T81" fmla="*/ 723 h 988"/>
              <a:gd name="T82" fmla="*/ 589 w 969"/>
              <a:gd name="T83" fmla="*/ 751 h 988"/>
              <a:gd name="T84" fmla="*/ 617 w 969"/>
              <a:gd name="T85" fmla="*/ 769 h 988"/>
              <a:gd name="T86" fmla="*/ 652 w 969"/>
              <a:gd name="T87" fmla="*/ 777 h 988"/>
              <a:gd name="T88" fmla="*/ 685 w 969"/>
              <a:gd name="T89" fmla="*/ 769 h 988"/>
              <a:gd name="T90" fmla="*/ 713 w 969"/>
              <a:gd name="T91" fmla="*/ 751 h 988"/>
              <a:gd name="T92" fmla="*/ 733 w 969"/>
              <a:gd name="T93" fmla="*/ 723 h 988"/>
              <a:gd name="T94" fmla="*/ 739 w 969"/>
              <a:gd name="T95" fmla="*/ 688 h 988"/>
              <a:gd name="T96" fmla="*/ 729 w 969"/>
              <a:gd name="T97" fmla="*/ 645 h 988"/>
              <a:gd name="T98" fmla="*/ 698 w 969"/>
              <a:gd name="T99" fmla="*/ 614 h 988"/>
              <a:gd name="T100" fmla="*/ 890 w 969"/>
              <a:gd name="T101" fmla="*/ 176 h 988"/>
              <a:gd name="T102" fmla="*/ 923 w 969"/>
              <a:gd name="T103" fmla="*/ 166 h 988"/>
              <a:gd name="T104" fmla="*/ 949 w 969"/>
              <a:gd name="T105" fmla="*/ 145 h 988"/>
              <a:gd name="T106" fmla="*/ 965 w 969"/>
              <a:gd name="T107" fmla="*/ 115 h 988"/>
              <a:gd name="T108" fmla="*/ 968 w 969"/>
              <a:gd name="T109" fmla="*/ 79 h 988"/>
              <a:gd name="T110" fmla="*/ 959 w 969"/>
              <a:gd name="T111" fmla="*/ 47 h 988"/>
              <a:gd name="T112" fmla="*/ 937 w 969"/>
              <a:gd name="T113" fmla="*/ 21 h 988"/>
              <a:gd name="T114" fmla="*/ 907 w 969"/>
              <a:gd name="T115" fmla="*/ 5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9" h="988">
                <a:moveTo>
                  <a:pt x="881" y="0"/>
                </a:moveTo>
                <a:lnTo>
                  <a:pt x="872" y="1"/>
                </a:lnTo>
                <a:lnTo>
                  <a:pt x="864" y="3"/>
                </a:lnTo>
                <a:lnTo>
                  <a:pt x="855" y="5"/>
                </a:lnTo>
                <a:lnTo>
                  <a:pt x="846" y="8"/>
                </a:lnTo>
                <a:lnTo>
                  <a:pt x="839" y="11"/>
                </a:lnTo>
                <a:lnTo>
                  <a:pt x="831" y="16"/>
                </a:lnTo>
                <a:lnTo>
                  <a:pt x="825" y="21"/>
                </a:lnTo>
                <a:lnTo>
                  <a:pt x="818" y="26"/>
                </a:lnTo>
                <a:lnTo>
                  <a:pt x="813" y="33"/>
                </a:lnTo>
                <a:lnTo>
                  <a:pt x="807" y="39"/>
                </a:lnTo>
                <a:lnTo>
                  <a:pt x="803" y="47"/>
                </a:lnTo>
                <a:lnTo>
                  <a:pt x="800" y="54"/>
                </a:lnTo>
                <a:lnTo>
                  <a:pt x="797" y="62"/>
                </a:lnTo>
                <a:lnTo>
                  <a:pt x="794" y="71"/>
                </a:lnTo>
                <a:lnTo>
                  <a:pt x="793" y="79"/>
                </a:lnTo>
                <a:lnTo>
                  <a:pt x="792" y="89"/>
                </a:lnTo>
                <a:lnTo>
                  <a:pt x="793" y="100"/>
                </a:lnTo>
                <a:lnTo>
                  <a:pt x="796" y="111"/>
                </a:lnTo>
                <a:lnTo>
                  <a:pt x="799" y="121"/>
                </a:lnTo>
                <a:lnTo>
                  <a:pt x="803" y="131"/>
                </a:lnTo>
                <a:lnTo>
                  <a:pt x="810" y="140"/>
                </a:lnTo>
                <a:lnTo>
                  <a:pt x="816" y="148"/>
                </a:lnTo>
                <a:lnTo>
                  <a:pt x="824" y="156"/>
                </a:lnTo>
                <a:lnTo>
                  <a:pt x="832" y="162"/>
                </a:lnTo>
                <a:lnTo>
                  <a:pt x="666" y="602"/>
                </a:lnTo>
                <a:lnTo>
                  <a:pt x="658" y="601"/>
                </a:lnTo>
                <a:lnTo>
                  <a:pt x="652" y="600"/>
                </a:lnTo>
                <a:lnTo>
                  <a:pt x="643" y="601"/>
                </a:lnTo>
                <a:lnTo>
                  <a:pt x="636" y="602"/>
                </a:lnTo>
                <a:lnTo>
                  <a:pt x="628" y="603"/>
                </a:lnTo>
                <a:lnTo>
                  <a:pt x="622" y="605"/>
                </a:lnTo>
                <a:lnTo>
                  <a:pt x="614" y="608"/>
                </a:lnTo>
                <a:lnTo>
                  <a:pt x="608" y="612"/>
                </a:lnTo>
                <a:lnTo>
                  <a:pt x="602" y="616"/>
                </a:lnTo>
                <a:lnTo>
                  <a:pt x="596" y="620"/>
                </a:lnTo>
                <a:lnTo>
                  <a:pt x="429" y="482"/>
                </a:lnTo>
                <a:lnTo>
                  <a:pt x="434" y="473"/>
                </a:lnTo>
                <a:lnTo>
                  <a:pt x="437" y="463"/>
                </a:lnTo>
                <a:lnTo>
                  <a:pt x="439" y="452"/>
                </a:lnTo>
                <a:lnTo>
                  <a:pt x="440" y="441"/>
                </a:lnTo>
                <a:lnTo>
                  <a:pt x="439" y="432"/>
                </a:lnTo>
                <a:lnTo>
                  <a:pt x="438" y="424"/>
                </a:lnTo>
                <a:lnTo>
                  <a:pt x="436" y="415"/>
                </a:lnTo>
                <a:lnTo>
                  <a:pt x="433" y="408"/>
                </a:lnTo>
                <a:lnTo>
                  <a:pt x="429" y="399"/>
                </a:lnTo>
                <a:lnTo>
                  <a:pt x="425" y="392"/>
                </a:lnTo>
                <a:lnTo>
                  <a:pt x="420" y="385"/>
                </a:lnTo>
                <a:lnTo>
                  <a:pt x="414" y="379"/>
                </a:lnTo>
                <a:lnTo>
                  <a:pt x="408" y="373"/>
                </a:lnTo>
                <a:lnTo>
                  <a:pt x="401" y="369"/>
                </a:lnTo>
                <a:lnTo>
                  <a:pt x="394" y="364"/>
                </a:lnTo>
                <a:lnTo>
                  <a:pt x="386" y="360"/>
                </a:lnTo>
                <a:lnTo>
                  <a:pt x="378" y="357"/>
                </a:lnTo>
                <a:lnTo>
                  <a:pt x="369" y="355"/>
                </a:lnTo>
                <a:lnTo>
                  <a:pt x="360" y="354"/>
                </a:lnTo>
                <a:lnTo>
                  <a:pt x="352" y="354"/>
                </a:lnTo>
                <a:lnTo>
                  <a:pt x="343" y="354"/>
                </a:lnTo>
                <a:lnTo>
                  <a:pt x="334" y="355"/>
                </a:lnTo>
                <a:lnTo>
                  <a:pt x="326" y="357"/>
                </a:lnTo>
                <a:lnTo>
                  <a:pt x="317" y="360"/>
                </a:lnTo>
                <a:lnTo>
                  <a:pt x="310" y="364"/>
                </a:lnTo>
                <a:lnTo>
                  <a:pt x="302" y="369"/>
                </a:lnTo>
                <a:lnTo>
                  <a:pt x="295" y="373"/>
                </a:lnTo>
                <a:lnTo>
                  <a:pt x="289" y="379"/>
                </a:lnTo>
                <a:lnTo>
                  <a:pt x="284" y="385"/>
                </a:lnTo>
                <a:lnTo>
                  <a:pt x="278" y="392"/>
                </a:lnTo>
                <a:lnTo>
                  <a:pt x="274" y="399"/>
                </a:lnTo>
                <a:lnTo>
                  <a:pt x="271" y="408"/>
                </a:lnTo>
                <a:lnTo>
                  <a:pt x="267" y="415"/>
                </a:lnTo>
                <a:lnTo>
                  <a:pt x="265" y="424"/>
                </a:lnTo>
                <a:lnTo>
                  <a:pt x="264" y="432"/>
                </a:lnTo>
                <a:lnTo>
                  <a:pt x="263" y="441"/>
                </a:lnTo>
                <a:lnTo>
                  <a:pt x="264" y="451"/>
                </a:lnTo>
                <a:lnTo>
                  <a:pt x="265" y="460"/>
                </a:lnTo>
                <a:lnTo>
                  <a:pt x="268" y="469"/>
                </a:lnTo>
                <a:lnTo>
                  <a:pt x="272" y="478"/>
                </a:lnTo>
                <a:lnTo>
                  <a:pt x="276" y="486"/>
                </a:lnTo>
                <a:lnTo>
                  <a:pt x="281" y="494"/>
                </a:lnTo>
                <a:lnTo>
                  <a:pt x="287" y="500"/>
                </a:lnTo>
                <a:lnTo>
                  <a:pt x="293" y="507"/>
                </a:lnTo>
                <a:lnTo>
                  <a:pt x="116" y="817"/>
                </a:lnTo>
                <a:lnTo>
                  <a:pt x="109" y="815"/>
                </a:lnTo>
                <a:lnTo>
                  <a:pt x="102" y="813"/>
                </a:lnTo>
                <a:lnTo>
                  <a:pt x="95" y="811"/>
                </a:lnTo>
                <a:lnTo>
                  <a:pt x="87" y="811"/>
                </a:lnTo>
                <a:lnTo>
                  <a:pt x="78" y="813"/>
                </a:lnTo>
                <a:lnTo>
                  <a:pt x="70" y="814"/>
                </a:lnTo>
                <a:lnTo>
                  <a:pt x="61" y="816"/>
                </a:lnTo>
                <a:lnTo>
                  <a:pt x="54" y="819"/>
                </a:lnTo>
                <a:lnTo>
                  <a:pt x="45" y="822"/>
                </a:lnTo>
                <a:lnTo>
                  <a:pt x="38" y="827"/>
                </a:lnTo>
                <a:lnTo>
                  <a:pt x="31" y="832"/>
                </a:lnTo>
                <a:lnTo>
                  <a:pt x="25" y="837"/>
                </a:lnTo>
                <a:lnTo>
                  <a:pt x="19" y="844"/>
                </a:lnTo>
                <a:lnTo>
                  <a:pt x="15" y="850"/>
                </a:lnTo>
                <a:lnTo>
                  <a:pt x="9" y="858"/>
                </a:lnTo>
                <a:lnTo>
                  <a:pt x="6" y="865"/>
                </a:lnTo>
                <a:lnTo>
                  <a:pt x="3" y="873"/>
                </a:lnTo>
                <a:lnTo>
                  <a:pt x="1" y="882"/>
                </a:lnTo>
                <a:lnTo>
                  <a:pt x="0" y="890"/>
                </a:lnTo>
                <a:lnTo>
                  <a:pt x="0" y="900"/>
                </a:lnTo>
                <a:lnTo>
                  <a:pt x="0" y="909"/>
                </a:lnTo>
                <a:lnTo>
                  <a:pt x="1" y="917"/>
                </a:lnTo>
                <a:lnTo>
                  <a:pt x="3" y="926"/>
                </a:lnTo>
                <a:lnTo>
                  <a:pt x="6" y="934"/>
                </a:lnTo>
                <a:lnTo>
                  <a:pt x="9" y="942"/>
                </a:lnTo>
                <a:lnTo>
                  <a:pt x="15" y="949"/>
                </a:lnTo>
                <a:lnTo>
                  <a:pt x="19" y="956"/>
                </a:lnTo>
                <a:lnTo>
                  <a:pt x="25" y="962"/>
                </a:lnTo>
                <a:lnTo>
                  <a:pt x="31" y="968"/>
                </a:lnTo>
                <a:lnTo>
                  <a:pt x="38" y="972"/>
                </a:lnTo>
                <a:lnTo>
                  <a:pt x="45" y="978"/>
                </a:lnTo>
                <a:lnTo>
                  <a:pt x="54" y="981"/>
                </a:lnTo>
                <a:lnTo>
                  <a:pt x="61" y="984"/>
                </a:lnTo>
                <a:lnTo>
                  <a:pt x="70" y="986"/>
                </a:lnTo>
                <a:lnTo>
                  <a:pt x="78" y="988"/>
                </a:lnTo>
                <a:lnTo>
                  <a:pt x="87" y="988"/>
                </a:lnTo>
                <a:lnTo>
                  <a:pt x="97" y="988"/>
                </a:lnTo>
                <a:lnTo>
                  <a:pt x="105" y="986"/>
                </a:lnTo>
                <a:lnTo>
                  <a:pt x="114" y="984"/>
                </a:lnTo>
                <a:lnTo>
                  <a:pt x="122" y="981"/>
                </a:lnTo>
                <a:lnTo>
                  <a:pt x="129" y="978"/>
                </a:lnTo>
                <a:lnTo>
                  <a:pt x="137" y="972"/>
                </a:lnTo>
                <a:lnTo>
                  <a:pt x="143" y="968"/>
                </a:lnTo>
                <a:lnTo>
                  <a:pt x="150" y="962"/>
                </a:lnTo>
                <a:lnTo>
                  <a:pt x="155" y="956"/>
                </a:lnTo>
                <a:lnTo>
                  <a:pt x="160" y="949"/>
                </a:lnTo>
                <a:lnTo>
                  <a:pt x="165" y="942"/>
                </a:lnTo>
                <a:lnTo>
                  <a:pt x="168" y="934"/>
                </a:lnTo>
                <a:lnTo>
                  <a:pt x="171" y="926"/>
                </a:lnTo>
                <a:lnTo>
                  <a:pt x="173" y="917"/>
                </a:lnTo>
                <a:lnTo>
                  <a:pt x="175" y="909"/>
                </a:lnTo>
                <a:lnTo>
                  <a:pt x="176" y="900"/>
                </a:lnTo>
                <a:lnTo>
                  <a:pt x="175" y="890"/>
                </a:lnTo>
                <a:lnTo>
                  <a:pt x="173" y="881"/>
                </a:lnTo>
                <a:lnTo>
                  <a:pt x="171" y="872"/>
                </a:lnTo>
                <a:lnTo>
                  <a:pt x="168" y="863"/>
                </a:lnTo>
                <a:lnTo>
                  <a:pt x="164" y="856"/>
                </a:lnTo>
                <a:lnTo>
                  <a:pt x="158" y="848"/>
                </a:lnTo>
                <a:lnTo>
                  <a:pt x="153" y="841"/>
                </a:lnTo>
                <a:lnTo>
                  <a:pt x="146" y="834"/>
                </a:lnTo>
                <a:lnTo>
                  <a:pt x="324" y="524"/>
                </a:lnTo>
                <a:lnTo>
                  <a:pt x="331" y="526"/>
                </a:lnTo>
                <a:lnTo>
                  <a:pt x="338" y="529"/>
                </a:lnTo>
                <a:lnTo>
                  <a:pt x="344" y="530"/>
                </a:lnTo>
                <a:lnTo>
                  <a:pt x="352" y="530"/>
                </a:lnTo>
                <a:lnTo>
                  <a:pt x="359" y="530"/>
                </a:lnTo>
                <a:lnTo>
                  <a:pt x="367" y="529"/>
                </a:lnTo>
                <a:lnTo>
                  <a:pt x="374" y="526"/>
                </a:lnTo>
                <a:lnTo>
                  <a:pt x="381" y="524"/>
                </a:lnTo>
                <a:lnTo>
                  <a:pt x="388" y="521"/>
                </a:lnTo>
                <a:lnTo>
                  <a:pt x="395" y="518"/>
                </a:lnTo>
                <a:lnTo>
                  <a:pt x="400" y="514"/>
                </a:lnTo>
                <a:lnTo>
                  <a:pt x="407" y="509"/>
                </a:lnTo>
                <a:lnTo>
                  <a:pt x="574" y="647"/>
                </a:lnTo>
                <a:lnTo>
                  <a:pt x="570" y="657"/>
                </a:lnTo>
                <a:lnTo>
                  <a:pt x="565" y="667"/>
                </a:lnTo>
                <a:lnTo>
                  <a:pt x="564" y="678"/>
                </a:lnTo>
                <a:lnTo>
                  <a:pt x="563" y="688"/>
                </a:lnTo>
                <a:lnTo>
                  <a:pt x="563" y="697"/>
                </a:lnTo>
                <a:lnTo>
                  <a:pt x="565" y="706"/>
                </a:lnTo>
                <a:lnTo>
                  <a:pt x="568" y="714"/>
                </a:lnTo>
                <a:lnTo>
                  <a:pt x="570" y="723"/>
                </a:lnTo>
                <a:lnTo>
                  <a:pt x="574" y="730"/>
                </a:lnTo>
                <a:lnTo>
                  <a:pt x="578" y="737"/>
                </a:lnTo>
                <a:lnTo>
                  <a:pt x="584" y="745"/>
                </a:lnTo>
                <a:lnTo>
                  <a:pt x="589" y="751"/>
                </a:lnTo>
                <a:lnTo>
                  <a:pt x="596" y="756"/>
                </a:lnTo>
                <a:lnTo>
                  <a:pt x="602" y="762"/>
                </a:lnTo>
                <a:lnTo>
                  <a:pt x="610" y="766"/>
                </a:lnTo>
                <a:lnTo>
                  <a:pt x="617" y="769"/>
                </a:lnTo>
                <a:lnTo>
                  <a:pt x="625" y="773"/>
                </a:lnTo>
                <a:lnTo>
                  <a:pt x="634" y="775"/>
                </a:lnTo>
                <a:lnTo>
                  <a:pt x="642" y="776"/>
                </a:lnTo>
                <a:lnTo>
                  <a:pt x="652" y="777"/>
                </a:lnTo>
                <a:lnTo>
                  <a:pt x="661" y="776"/>
                </a:lnTo>
                <a:lnTo>
                  <a:pt x="669" y="775"/>
                </a:lnTo>
                <a:lnTo>
                  <a:pt x="678" y="773"/>
                </a:lnTo>
                <a:lnTo>
                  <a:pt x="685" y="769"/>
                </a:lnTo>
                <a:lnTo>
                  <a:pt x="693" y="766"/>
                </a:lnTo>
                <a:lnTo>
                  <a:pt x="700" y="762"/>
                </a:lnTo>
                <a:lnTo>
                  <a:pt x="707" y="756"/>
                </a:lnTo>
                <a:lnTo>
                  <a:pt x="713" y="751"/>
                </a:lnTo>
                <a:lnTo>
                  <a:pt x="719" y="745"/>
                </a:lnTo>
                <a:lnTo>
                  <a:pt x="724" y="737"/>
                </a:lnTo>
                <a:lnTo>
                  <a:pt x="729" y="730"/>
                </a:lnTo>
                <a:lnTo>
                  <a:pt x="733" y="723"/>
                </a:lnTo>
                <a:lnTo>
                  <a:pt x="735" y="714"/>
                </a:lnTo>
                <a:lnTo>
                  <a:pt x="737" y="706"/>
                </a:lnTo>
                <a:lnTo>
                  <a:pt x="739" y="697"/>
                </a:lnTo>
                <a:lnTo>
                  <a:pt x="739" y="688"/>
                </a:lnTo>
                <a:lnTo>
                  <a:pt x="738" y="676"/>
                </a:lnTo>
                <a:lnTo>
                  <a:pt x="736" y="666"/>
                </a:lnTo>
                <a:lnTo>
                  <a:pt x="733" y="655"/>
                </a:lnTo>
                <a:lnTo>
                  <a:pt x="729" y="645"/>
                </a:lnTo>
                <a:lnTo>
                  <a:pt x="722" y="635"/>
                </a:lnTo>
                <a:lnTo>
                  <a:pt x="716" y="628"/>
                </a:lnTo>
                <a:lnTo>
                  <a:pt x="707" y="620"/>
                </a:lnTo>
                <a:lnTo>
                  <a:pt x="698" y="614"/>
                </a:lnTo>
                <a:lnTo>
                  <a:pt x="865" y="175"/>
                </a:lnTo>
                <a:lnTo>
                  <a:pt x="872" y="176"/>
                </a:lnTo>
                <a:lnTo>
                  <a:pt x="881" y="176"/>
                </a:lnTo>
                <a:lnTo>
                  <a:pt x="890" y="176"/>
                </a:lnTo>
                <a:lnTo>
                  <a:pt x="898" y="175"/>
                </a:lnTo>
                <a:lnTo>
                  <a:pt x="907" y="173"/>
                </a:lnTo>
                <a:lnTo>
                  <a:pt x="915" y="170"/>
                </a:lnTo>
                <a:lnTo>
                  <a:pt x="923" y="166"/>
                </a:lnTo>
                <a:lnTo>
                  <a:pt x="931" y="161"/>
                </a:lnTo>
                <a:lnTo>
                  <a:pt x="937" y="157"/>
                </a:lnTo>
                <a:lnTo>
                  <a:pt x="944" y="151"/>
                </a:lnTo>
                <a:lnTo>
                  <a:pt x="949" y="145"/>
                </a:lnTo>
                <a:lnTo>
                  <a:pt x="954" y="138"/>
                </a:lnTo>
                <a:lnTo>
                  <a:pt x="959" y="131"/>
                </a:lnTo>
                <a:lnTo>
                  <a:pt x="962" y="122"/>
                </a:lnTo>
                <a:lnTo>
                  <a:pt x="965" y="115"/>
                </a:lnTo>
                <a:lnTo>
                  <a:pt x="967" y="106"/>
                </a:lnTo>
                <a:lnTo>
                  <a:pt x="968" y="98"/>
                </a:lnTo>
                <a:lnTo>
                  <a:pt x="969" y="89"/>
                </a:lnTo>
                <a:lnTo>
                  <a:pt x="968" y="79"/>
                </a:lnTo>
                <a:lnTo>
                  <a:pt x="967" y="71"/>
                </a:lnTo>
                <a:lnTo>
                  <a:pt x="965" y="62"/>
                </a:lnTo>
                <a:lnTo>
                  <a:pt x="962" y="54"/>
                </a:lnTo>
                <a:lnTo>
                  <a:pt x="959" y="47"/>
                </a:lnTo>
                <a:lnTo>
                  <a:pt x="954" y="39"/>
                </a:lnTo>
                <a:lnTo>
                  <a:pt x="949" y="33"/>
                </a:lnTo>
                <a:lnTo>
                  <a:pt x="944" y="26"/>
                </a:lnTo>
                <a:lnTo>
                  <a:pt x="937" y="21"/>
                </a:lnTo>
                <a:lnTo>
                  <a:pt x="931" y="16"/>
                </a:lnTo>
                <a:lnTo>
                  <a:pt x="923" y="11"/>
                </a:lnTo>
                <a:lnTo>
                  <a:pt x="915" y="8"/>
                </a:lnTo>
                <a:lnTo>
                  <a:pt x="907" y="5"/>
                </a:lnTo>
                <a:lnTo>
                  <a:pt x="898" y="3"/>
                </a:lnTo>
                <a:lnTo>
                  <a:pt x="890" y="1"/>
                </a:lnTo>
                <a:lnTo>
                  <a:pt x="881" y="0"/>
                </a:lnTo>
                <a:close/>
              </a:path>
            </a:pathLst>
          </a:custGeom>
          <a:solidFill>
            <a:schemeClr val="accent6"/>
          </a:solidFill>
          <a:ln>
            <a:noFill/>
          </a:ln>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grpSp>
        <p:nvGrpSpPr>
          <p:cNvPr id="131" name="Group 130">
            <a:extLst>
              <a:ext uri="{FF2B5EF4-FFF2-40B4-BE49-F238E27FC236}">
                <a16:creationId xmlns:a16="http://schemas.microsoft.com/office/drawing/2014/main" id="{14CF9F8E-6817-49D2-ADAA-F44002354096}"/>
              </a:ext>
            </a:extLst>
          </p:cNvPr>
          <p:cNvGrpSpPr/>
          <p:nvPr/>
        </p:nvGrpSpPr>
        <p:grpSpPr>
          <a:xfrm>
            <a:off x="8470209" y="2236231"/>
            <a:ext cx="429369" cy="431752"/>
            <a:chOff x="2025650" y="2516188"/>
            <a:chExt cx="285750" cy="287337"/>
          </a:xfrm>
          <a:solidFill>
            <a:schemeClr val="accent5"/>
          </a:solidFill>
        </p:grpSpPr>
        <p:sp>
          <p:nvSpPr>
            <p:cNvPr id="132" name="Freeform 1153">
              <a:extLst>
                <a:ext uri="{FF2B5EF4-FFF2-40B4-BE49-F238E27FC236}">
                  <a16:creationId xmlns:a16="http://schemas.microsoft.com/office/drawing/2014/main" id="{84B1C6A1-6DF4-4AE2-8990-A16594350985}"/>
                </a:ext>
              </a:extLst>
            </p:cNvPr>
            <p:cNvSpPr>
              <a:spLocks/>
            </p:cNvSpPr>
            <p:nvPr/>
          </p:nvSpPr>
          <p:spPr bwMode="auto">
            <a:xfrm>
              <a:off x="2187575" y="2554288"/>
              <a:ext cx="38100" cy="107950"/>
            </a:xfrm>
            <a:custGeom>
              <a:avLst/>
              <a:gdLst>
                <a:gd name="T0" fmla="*/ 24 w 95"/>
                <a:gd name="T1" fmla="*/ 271 h 271"/>
                <a:gd name="T2" fmla="*/ 40 w 95"/>
                <a:gd name="T3" fmla="*/ 262 h 271"/>
                <a:gd name="T4" fmla="*/ 58 w 95"/>
                <a:gd name="T5" fmla="*/ 255 h 271"/>
                <a:gd name="T6" fmla="*/ 77 w 95"/>
                <a:gd name="T7" fmla="*/ 249 h 271"/>
                <a:gd name="T8" fmla="*/ 95 w 95"/>
                <a:gd name="T9" fmla="*/ 244 h 271"/>
                <a:gd name="T10" fmla="*/ 95 w 95"/>
                <a:gd name="T11" fmla="*/ 11 h 271"/>
                <a:gd name="T12" fmla="*/ 95 w 95"/>
                <a:gd name="T13" fmla="*/ 7 h 271"/>
                <a:gd name="T14" fmla="*/ 92 w 95"/>
                <a:gd name="T15" fmla="*/ 3 h 271"/>
                <a:gd name="T16" fmla="*/ 88 w 95"/>
                <a:gd name="T17" fmla="*/ 1 h 271"/>
                <a:gd name="T18" fmla="*/ 84 w 95"/>
                <a:gd name="T19" fmla="*/ 0 h 271"/>
                <a:gd name="T20" fmla="*/ 0 w 95"/>
                <a:gd name="T21" fmla="*/ 0 h 271"/>
                <a:gd name="T22" fmla="*/ 0 w 95"/>
                <a:gd name="T23" fmla="*/ 71 h 271"/>
                <a:gd name="T24" fmla="*/ 24 w 95"/>
                <a:gd name="T25" fmla="*/ 71 h 271"/>
                <a:gd name="T26" fmla="*/ 24 w 95"/>
                <a:gd name="T2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271">
                  <a:moveTo>
                    <a:pt x="24" y="271"/>
                  </a:moveTo>
                  <a:lnTo>
                    <a:pt x="40" y="262"/>
                  </a:lnTo>
                  <a:lnTo>
                    <a:pt x="58" y="255"/>
                  </a:lnTo>
                  <a:lnTo>
                    <a:pt x="77" y="249"/>
                  </a:lnTo>
                  <a:lnTo>
                    <a:pt x="95" y="244"/>
                  </a:lnTo>
                  <a:lnTo>
                    <a:pt x="95" y="11"/>
                  </a:lnTo>
                  <a:lnTo>
                    <a:pt x="95" y="7"/>
                  </a:lnTo>
                  <a:lnTo>
                    <a:pt x="92" y="3"/>
                  </a:lnTo>
                  <a:lnTo>
                    <a:pt x="88" y="1"/>
                  </a:lnTo>
                  <a:lnTo>
                    <a:pt x="84" y="0"/>
                  </a:lnTo>
                  <a:lnTo>
                    <a:pt x="0" y="0"/>
                  </a:lnTo>
                  <a:lnTo>
                    <a:pt x="0" y="71"/>
                  </a:lnTo>
                  <a:lnTo>
                    <a:pt x="24" y="71"/>
                  </a:lnTo>
                  <a:lnTo>
                    <a:pt x="2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3" name="Freeform 1154">
              <a:extLst>
                <a:ext uri="{FF2B5EF4-FFF2-40B4-BE49-F238E27FC236}">
                  <a16:creationId xmlns:a16="http://schemas.microsoft.com/office/drawing/2014/main" id="{0A0C7AD6-98DB-4735-923E-3ABFFDFA8351}"/>
                </a:ext>
              </a:extLst>
            </p:cNvPr>
            <p:cNvSpPr>
              <a:spLocks/>
            </p:cNvSpPr>
            <p:nvPr/>
          </p:nvSpPr>
          <p:spPr bwMode="auto">
            <a:xfrm>
              <a:off x="2025650" y="2554288"/>
              <a:ext cx="146050" cy="220663"/>
            </a:xfrm>
            <a:custGeom>
              <a:avLst/>
              <a:gdLst>
                <a:gd name="T0" fmla="*/ 72 w 369"/>
                <a:gd name="T1" fmla="*/ 481 h 554"/>
                <a:gd name="T2" fmla="*/ 72 w 369"/>
                <a:gd name="T3" fmla="*/ 71 h 554"/>
                <a:gd name="T4" fmla="*/ 97 w 369"/>
                <a:gd name="T5" fmla="*/ 71 h 554"/>
                <a:gd name="T6" fmla="*/ 97 w 369"/>
                <a:gd name="T7" fmla="*/ 0 h 554"/>
                <a:gd name="T8" fmla="*/ 12 w 369"/>
                <a:gd name="T9" fmla="*/ 0 h 554"/>
                <a:gd name="T10" fmla="*/ 8 w 369"/>
                <a:gd name="T11" fmla="*/ 1 h 554"/>
                <a:gd name="T12" fmla="*/ 4 w 369"/>
                <a:gd name="T13" fmla="*/ 3 h 554"/>
                <a:gd name="T14" fmla="*/ 1 w 369"/>
                <a:gd name="T15" fmla="*/ 7 h 554"/>
                <a:gd name="T16" fmla="*/ 0 w 369"/>
                <a:gd name="T17" fmla="*/ 11 h 554"/>
                <a:gd name="T18" fmla="*/ 0 w 369"/>
                <a:gd name="T19" fmla="*/ 494 h 554"/>
                <a:gd name="T20" fmla="*/ 1 w 369"/>
                <a:gd name="T21" fmla="*/ 501 h 554"/>
                <a:gd name="T22" fmla="*/ 1 w 369"/>
                <a:gd name="T23" fmla="*/ 508 h 554"/>
                <a:gd name="T24" fmla="*/ 3 w 369"/>
                <a:gd name="T25" fmla="*/ 514 h 554"/>
                <a:gd name="T26" fmla="*/ 4 w 369"/>
                <a:gd name="T27" fmla="*/ 520 h 554"/>
                <a:gd name="T28" fmla="*/ 6 w 369"/>
                <a:gd name="T29" fmla="*/ 525 h 554"/>
                <a:gd name="T30" fmla="*/ 9 w 369"/>
                <a:gd name="T31" fmla="*/ 530 h 554"/>
                <a:gd name="T32" fmla="*/ 12 w 369"/>
                <a:gd name="T33" fmla="*/ 534 h 554"/>
                <a:gd name="T34" fmla="*/ 15 w 369"/>
                <a:gd name="T35" fmla="*/ 538 h 554"/>
                <a:gd name="T36" fmla="*/ 19 w 369"/>
                <a:gd name="T37" fmla="*/ 542 h 554"/>
                <a:gd name="T38" fmla="*/ 24 w 369"/>
                <a:gd name="T39" fmla="*/ 546 h 554"/>
                <a:gd name="T40" fmla="*/ 28 w 369"/>
                <a:gd name="T41" fmla="*/ 548 h 554"/>
                <a:gd name="T42" fmla="*/ 34 w 369"/>
                <a:gd name="T43" fmla="*/ 550 h 554"/>
                <a:gd name="T44" fmla="*/ 40 w 369"/>
                <a:gd name="T45" fmla="*/ 552 h 554"/>
                <a:gd name="T46" fmla="*/ 47 w 369"/>
                <a:gd name="T47" fmla="*/ 553 h 554"/>
                <a:gd name="T48" fmla="*/ 53 w 369"/>
                <a:gd name="T49" fmla="*/ 554 h 554"/>
                <a:gd name="T50" fmla="*/ 61 w 369"/>
                <a:gd name="T51" fmla="*/ 554 h 554"/>
                <a:gd name="T52" fmla="*/ 369 w 369"/>
                <a:gd name="T53" fmla="*/ 554 h 554"/>
                <a:gd name="T54" fmla="*/ 360 w 369"/>
                <a:gd name="T55" fmla="*/ 536 h 554"/>
                <a:gd name="T56" fmla="*/ 351 w 369"/>
                <a:gd name="T57" fmla="*/ 519 h 554"/>
                <a:gd name="T58" fmla="*/ 345 w 369"/>
                <a:gd name="T59" fmla="*/ 501 h 554"/>
                <a:gd name="T60" fmla="*/ 340 w 369"/>
                <a:gd name="T61" fmla="*/ 481 h 554"/>
                <a:gd name="T62" fmla="*/ 72 w 369"/>
                <a:gd name="T63" fmla="*/ 48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554">
                  <a:moveTo>
                    <a:pt x="72" y="481"/>
                  </a:moveTo>
                  <a:lnTo>
                    <a:pt x="72" y="71"/>
                  </a:lnTo>
                  <a:lnTo>
                    <a:pt x="97" y="71"/>
                  </a:lnTo>
                  <a:lnTo>
                    <a:pt x="97" y="0"/>
                  </a:lnTo>
                  <a:lnTo>
                    <a:pt x="12" y="0"/>
                  </a:lnTo>
                  <a:lnTo>
                    <a:pt x="8" y="1"/>
                  </a:lnTo>
                  <a:lnTo>
                    <a:pt x="4" y="3"/>
                  </a:lnTo>
                  <a:lnTo>
                    <a:pt x="1" y="7"/>
                  </a:lnTo>
                  <a:lnTo>
                    <a:pt x="0" y="11"/>
                  </a:lnTo>
                  <a:lnTo>
                    <a:pt x="0" y="494"/>
                  </a:lnTo>
                  <a:lnTo>
                    <a:pt x="1" y="501"/>
                  </a:lnTo>
                  <a:lnTo>
                    <a:pt x="1" y="508"/>
                  </a:lnTo>
                  <a:lnTo>
                    <a:pt x="3" y="514"/>
                  </a:lnTo>
                  <a:lnTo>
                    <a:pt x="4" y="520"/>
                  </a:lnTo>
                  <a:lnTo>
                    <a:pt x="6" y="525"/>
                  </a:lnTo>
                  <a:lnTo>
                    <a:pt x="9" y="530"/>
                  </a:lnTo>
                  <a:lnTo>
                    <a:pt x="12" y="534"/>
                  </a:lnTo>
                  <a:lnTo>
                    <a:pt x="15" y="538"/>
                  </a:lnTo>
                  <a:lnTo>
                    <a:pt x="19" y="542"/>
                  </a:lnTo>
                  <a:lnTo>
                    <a:pt x="24" y="546"/>
                  </a:lnTo>
                  <a:lnTo>
                    <a:pt x="28" y="548"/>
                  </a:lnTo>
                  <a:lnTo>
                    <a:pt x="34" y="550"/>
                  </a:lnTo>
                  <a:lnTo>
                    <a:pt x="40" y="552"/>
                  </a:lnTo>
                  <a:lnTo>
                    <a:pt x="47" y="553"/>
                  </a:lnTo>
                  <a:lnTo>
                    <a:pt x="53" y="554"/>
                  </a:lnTo>
                  <a:lnTo>
                    <a:pt x="61" y="554"/>
                  </a:lnTo>
                  <a:lnTo>
                    <a:pt x="369" y="554"/>
                  </a:lnTo>
                  <a:lnTo>
                    <a:pt x="360" y="536"/>
                  </a:lnTo>
                  <a:lnTo>
                    <a:pt x="351" y="519"/>
                  </a:lnTo>
                  <a:lnTo>
                    <a:pt x="345" y="501"/>
                  </a:lnTo>
                  <a:lnTo>
                    <a:pt x="340" y="481"/>
                  </a:lnTo>
                  <a:lnTo>
                    <a:pt x="72" y="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4" name="Freeform 1155">
              <a:extLst>
                <a:ext uri="{FF2B5EF4-FFF2-40B4-BE49-F238E27FC236}">
                  <a16:creationId xmlns:a16="http://schemas.microsoft.com/office/drawing/2014/main" id="{D447D40B-3CF1-4458-AFF1-40AFA9336173}"/>
                </a:ext>
              </a:extLst>
            </p:cNvPr>
            <p:cNvSpPr>
              <a:spLocks/>
            </p:cNvSpPr>
            <p:nvPr/>
          </p:nvSpPr>
          <p:spPr bwMode="auto">
            <a:xfrm>
              <a:off x="2085975" y="2622550"/>
              <a:ext cx="69850" cy="9525"/>
            </a:xfrm>
            <a:custGeom>
              <a:avLst/>
              <a:gdLst>
                <a:gd name="T0" fmla="*/ 164 w 176"/>
                <a:gd name="T1" fmla="*/ 0 h 25"/>
                <a:gd name="T2" fmla="*/ 12 w 176"/>
                <a:gd name="T3" fmla="*/ 0 h 25"/>
                <a:gd name="T4" fmla="*/ 8 w 176"/>
                <a:gd name="T5" fmla="*/ 1 h 25"/>
                <a:gd name="T6" fmla="*/ 4 w 176"/>
                <a:gd name="T7" fmla="*/ 4 h 25"/>
                <a:gd name="T8" fmla="*/ 1 w 176"/>
                <a:gd name="T9" fmla="*/ 7 h 25"/>
                <a:gd name="T10" fmla="*/ 0 w 176"/>
                <a:gd name="T11" fmla="*/ 12 h 25"/>
                <a:gd name="T12" fmla="*/ 1 w 176"/>
                <a:gd name="T13" fmla="*/ 18 h 25"/>
                <a:gd name="T14" fmla="*/ 4 w 176"/>
                <a:gd name="T15" fmla="*/ 21 h 25"/>
                <a:gd name="T16" fmla="*/ 8 w 176"/>
                <a:gd name="T17" fmla="*/ 24 h 25"/>
                <a:gd name="T18" fmla="*/ 12 w 176"/>
                <a:gd name="T19" fmla="*/ 25 h 25"/>
                <a:gd name="T20" fmla="*/ 164 w 176"/>
                <a:gd name="T21" fmla="*/ 25 h 25"/>
                <a:gd name="T22" fmla="*/ 169 w 176"/>
                <a:gd name="T23" fmla="*/ 24 h 25"/>
                <a:gd name="T24" fmla="*/ 172 w 176"/>
                <a:gd name="T25" fmla="*/ 21 h 25"/>
                <a:gd name="T26" fmla="*/ 175 w 176"/>
                <a:gd name="T27" fmla="*/ 18 h 25"/>
                <a:gd name="T28" fmla="*/ 176 w 176"/>
                <a:gd name="T29" fmla="*/ 12 h 25"/>
                <a:gd name="T30" fmla="*/ 175 w 176"/>
                <a:gd name="T31" fmla="*/ 7 h 25"/>
                <a:gd name="T32" fmla="*/ 172 w 176"/>
                <a:gd name="T33" fmla="*/ 4 h 25"/>
                <a:gd name="T34" fmla="*/ 169 w 176"/>
                <a:gd name="T35" fmla="*/ 1 h 25"/>
                <a:gd name="T36" fmla="*/ 164 w 17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5">
                  <a:moveTo>
                    <a:pt x="164" y="0"/>
                  </a:moveTo>
                  <a:lnTo>
                    <a:pt x="12" y="0"/>
                  </a:lnTo>
                  <a:lnTo>
                    <a:pt x="8" y="1"/>
                  </a:lnTo>
                  <a:lnTo>
                    <a:pt x="4" y="4"/>
                  </a:lnTo>
                  <a:lnTo>
                    <a:pt x="1" y="7"/>
                  </a:lnTo>
                  <a:lnTo>
                    <a:pt x="0" y="12"/>
                  </a:lnTo>
                  <a:lnTo>
                    <a:pt x="1" y="18"/>
                  </a:lnTo>
                  <a:lnTo>
                    <a:pt x="4" y="21"/>
                  </a:lnTo>
                  <a:lnTo>
                    <a:pt x="8" y="24"/>
                  </a:lnTo>
                  <a:lnTo>
                    <a:pt x="12" y="25"/>
                  </a:lnTo>
                  <a:lnTo>
                    <a:pt x="164" y="25"/>
                  </a:lnTo>
                  <a:lnTo>
                    <a:pt x="169" y="24"/>
                  </a:lnTo>
                  <a:lnTo>
                    <a:pt x="172" y="21"/>
                  </a:lnTo>
                  <a:lnTo>
                    <a:pt x="175" y="18"/>
                  </a:lnTo>
                  <a:lnTo>
                    <a:pt x="176" y="12"/>
                  </a:lnTo>
                  <a:lnTo>
                    <a:pt x="175" y="7"/>
                  </a:lnTo>
                  <a:lnTo>
                    <a:pt x="172" y="4"/>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5" name="Freeform 1156">
              <a:extLst>
                <a:ext uri="{FF2B5EF4-FFF2-40B4-BE49-F238E27FC236}">
                  <a16:creationId xmlns:a16="http://schemas.microsoft.com/office/drawing/2014/main" id="{871C3A97-5F88-4B8D-B2C0-06250D571FA9}"/>
                </a:ext>
              </a:extLst>
            </p:cNvPr>
            <p:cNvSpPr>
              <a:spLocks/>
            </p:cNvSpPr>
            <p:nvPr/>
          </p:nvSpPr>
          <p:spPr bwMode="auto">
            <a:xfrm>
              <a:off x="2085975" y="2651125"/>
              <a:ext cx="69850" cy="9525"/>
            </a:xfrm>
            <a:custGeom>
              <a:avLst/>
              <a:gdLst>
                <a:gd name="T0" fmla="*/ 164 w 176"/>
                <a:gd name="T1" fmla="*/ 0 h 23"/>
                <a:gd name="T2" fmla="*/ 12 w 176"/>
                <a:gd name="T3" fmla="*/ 0 h 23"/>
                <a:gd name="T4" fmla="*/ 8 w 176"/>
                <a:gd name="T5" fmla="*/ 1 h 23"/>
                <a:gd name="T6" fmla="*/ 4 w 176"/>
                <a:gd name="T7" fmla="*/ 3 h 23"/>
                <a:gd name="T8" fmla="*/ 1 w 176"/>
                <a:gd name="T9" fmla="*/ 7 h 23"/>
                <a:gd name="T10" fmla="*/ 0 w 176"/>
                <a:gd name="T11" fmla="*/ 12 h 23"/>
                <a:gd name="T12" fmla="*/ 1 w 176"/>
                <a:gd name="T13" fmla="*/ 16 h 23"/>
                <a:gd name="T14" fmla="*/ 4 w 176"/>
                <a:gd name="T15" fmla="*/ 20 h 23"/>
                <a:gd name="T16" fmla="*/ 8 w 176"/>
                <a:gd name="T17" fmla="*/ 23 h 23"/>
                <a:gd name="T18" fmla="*/ 12 w 176"/>
                <a:gd name="T19" fmla="*/ 23 h 23"/>
                <a:gd name="T20" fmla="*/ 164 w 176"/>
                <a:gd name="T21" fmla="*/ 23 h 23"/>
                <a:gd name="T22" fmla="*/ 169 w 176"/>
                <a:gd name="T23" fmla="*/ 23 h 23"/>
                <a:gd name="T24" fmla="*/ 172 w 176"/>
                <a:gd name="T25" fmla="*/ 20 h 23"/>
                <a:gd name="T26" fmla="*/ 175 w 176"/>
                <a:gd name="T27" fmla="*/ 16 h 23"/>
                <a:gd name="T28" fmla="*/ 176 w 176"/>
                <a:gd name="T29" fmla="*/ 12 h 23"/>
                <a:gd name="T30" fmla="*/ 175 w 176"/>
                <a:gd name="T31" fmla="*/ 7 h 23"/>
                <a:gd name="T32" fmla="*/ 172 w 176"/>
                <a:gd name="T33" fmla="*/ 3 h 23"/>
                <a:gd name="T34" fmla="*/ 169 w 176"/>
                <a:gd name="T35" fmla="*/ 1 h 23"/>
                <a:gd name="T36" fmla="*/ 164 w 176"/>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64" y="0"/>
                  </a:moveTo>
                  <a:lnTo>
                    <a:pt x="12" y="0"/>
                  </a:lnTo>
                  <a:lnTo>
                    <a:pt x="8" y="1"/>
                  </a:lnTo>
                  <a:lnTo>
                    <a:pt x="4" y="3"/>
                  </a:lnTo>
                  <a:lnTo>
                    <a:pt x="1" y="7"/>
                  </a:lnTo>
                  <a:lnTo>
                    <a:pt x="0" y="12"/>
                  </a:lnTo>
                  <a:lnTo>
                    <a:pt x="1" y="16"/>
                  </a:lnTo>
                  <a:lnTo>
                    <a:pt x="4" y="20"/>
                  </a:lnTo>
                  <a:lnTo>
                    <a:pt x="8" y="23"/>
                  </a:lnTo>
                  <a:lnTo>
                    <a:pt x="12" y="23"/>
                  </a:lnTo>
                  <a:lnTo>
                    <a:pt x="164" y="23"/>
                  </a:lnTo>
                  <a:lnTo>
                    <a:pt x="169" y="23"/>
                  </a:lnTo>
                  <a:lnTo>
                    <a:pt x="172" y="20"/>
                  </a:lnTo>
                  <a:lnTo>
                    <a:pt x="175" y="16"/>
                  </a:lnTo>
                  <a:lnTo>
                    <a:pt x="176" y="12"/>
                  </a:lnTo>
                  <a:lnTo>
                    <a:pt x="175" y="7"/>
                  </a:lnTo>
                  <a:lnTo>
                    <a:pt x="172" y="3"/>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6" name="Freeform 1157">
              <a:extLst>
                <a:ext uri="{FF2B5EF4-FFF2-40B4-BE49-F238E27FC236}">
                  <a16:creationId xmlns:a16="http://schemas.microsoft.com/office/drawing/2014/main" id="{B06FACC3-4180-4CC4-8E81-447A4CD299DC}"/>
                </a:ext>
              </a:extLst>
            </p:cNvPr>
            <p:cNvSpPr>
              <a:spLocks/>
            </p:cNvSpPr>
            <p:nvPr/>
          </p:nvSpPr>
          <p:spPr bwMode="auto">
            <a:xfrm>
              <a:off x="2085975" y="2679700"/>
              <a:ext cx="69850" cy="9525"/>
            </a:xfrm>
            <a:custGeom>
              <a:avLst/>
              <a:gdLst>
                <a:gd name="T0" fmla="*/ 176 w 176"/>
                <a:gd name="T1" fmla="*/ 11 h 23"/>
                <a:gd name="T2" fmla="*/ 175 w 176"/>
                <a:gd name="T3" fmla="*/ 7 h 23"/>
                <a:gd name="T4" fmla="*/ 172 w 176"/>
                <a:gd name="T5" fmla="*/ 3 h 23"/>
                <a:gd name="T6" fmla="*/ 169 w 176"/>
                <a:gd name="T7" fmla="*/ 1 h 23"/>
                <a:gd name="T8" fmla="*/ 164 w 176"/>
                <a:gd name="T9" fmla="*/ 0 h 23"/>
                <a:gd name="T10" fmla="*/ 12 w 176"/>
                <a:gd name="T11" fmla="*/ 0 h 23"/>
                <a:gd name="T12" fmla="*/ 8 w 176"/>
                <a:gd name="T13" fmla="*/ 1 h 23"/>
                <a:gd name="T14" fmla="*/ 4 w 176"/>
                <a:gd name="T15" fmla="*/ 3 h 23"/>
                <a:gd name="T16" fmla="*/ 1 w 176"/>
                <a:gd name="T17" fmla="*/ 7 h 23"/>
                <a:gd name="T18" fmla="*/ 0 w 176"/>
                <a:gd name="T19" fmla="*/ 11 h 23"/>
                <a:gd name="T20" fmla="*/ 1 w 176"/>
                <a:gd name="T21" fmla="*/ 16 h 23"/>
                <a:gd name="T22" fmla="*/ 4 w 176"/>
                <a:gd name="T23" fmla="*/ 20 h 23"/>
                <a:gd name="T24" fmla="*/ 8 w 176"/>
                <a:gd name="T25" fmla="*/ 22 h 23"/>
                <a:gd name="T26" fmla="*/ 12 w 176"/>
                <a:gd name="T27" fmla="*/ 23 h 23"/>
                <a:gd name="T28" fmla="*/ 164 w 176"/>
                <a:gd name="T29" fmla="*/ 23 h 23"/>
                <a:gd name="T30" fmla="*/ 169 w 176"/>
                <a:gd name="T31" fmla="*/ 22 h 23"/>
                <a:gd name="T32" fmla="*/ 172 w 176"/>
                <a:gd name="T33" fmla="*/ 20 h 23"/>
                <a:gd name="T34" fmla="*/ 175 w 176"/>
                <a:gd name="T35" fmla="*/ 16 h 23"/>
                <a:gd name="T36" fmla="*/ 176 w 17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76" y="11"/>
                  </a:moveTo>
                  <a:lnTo>
                    <a:pt x="175" y="7"/>
                  </a:lnTo>
                  <a:lnTo>
                    <a:pt x="172" y="3"/>
                  </a:lnTo>
                  <a:lnTo>
                    <a:pt x="169" y="1"/>
                  </a:lnTo>
                  <a:lnTo>
                    <a:pt x="164" y="0"/>
                  </a:lnTo>
                  <a:lnTo>
                    <a:pt x="12" y="0"/>
                  </a:lnTo>
                  <a:lnTo>
                    <a:pt x="8" y="1"/>
                  </a:lnTo>
                  <a:lnTo>
                    <a:pt x="4" y="3"/>
                  </a:lnTo>
                  <a:lnTo>
                    <a:pt x="1" y="7"/>
                  </a:lnTo>
                  <a:lnTo>
                    <a:pt x="0" y="11"/>
                  </a:lnTo>
                  <a:lnTo>
                    <a:pt x="1" y="16"/>
                  </a:lnTo>
                  <a:lnTo>
                    <a:pt x="4" y="20"/>
                  </a:lnTo>
                  <a:lnTo>
                    <a:pt x="8" y="22"/>
                  </a:lnTo>
                  <a:lnTo>
                    <a:pt x="12" y="23"/>
                  </a:lnTo>
                  <a:lnTo>
                    <a:pt x="164" y="23"/>
                  </a:lnTo>
                  <a:lnTo>
                    <a:pt x="169" y="22"/>
                  </a:lnTo>
                  <a:lnTo>
                    <a:pt x="172" y="20"/>
                  </a:lnTo>
                  <a:lnTo>
                    <a:pt x="175" y="16"/>
                  </a:lnTo>
                  <a:lnTo>
                    <a:pt x="17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7" name="Freeform 1158">
              <a:extLst>
                <a:ext uri="{FF2B5EF4-FFF2-40B4-BE49-F238E27FC236}">
                  <a16:creationId xmlns:a16="http://schemas.microsoft.com/office/drawing/2014/main" id="{E5113EC5-C48B-40D8-80D8-759A4103BD76}"/>
                </a:ext>
              </a:extLst>
            </p:cNvPr>
            <p:cNvSpPr>
              <a:spLocks/>
            </p:cNvSpPr>
            <p:nvPr/>
          </p:nvSpPr>
          <p:spPr bwMode="auto">
            <a:xfrm>
              <a:off x="2085975" y="2708275"/>
              <a:ext cx="44450" cy="9525"/>
            </a:xfrm>
            <a:custGeom>
              <a:avLst/>
              <a:gdLst>
                <a:gd name="T0" fmla="*/ 12 w 115"/>
                <a:gd name="T1" fmla="*/ 0 h 24"/>
                <a:gd name="T2" fmla="*/ 8 w 115"/>
                <a:gd name="T3" fmla="*/ 1 h 24"/>
                <a:gd name="T4" fmla="*/ 4 w 115"/>
                <a:gd name="T5" fmla="*/ 3 h 24"/>
                <a:gd name="T6" fmla="*/ 1 w 115"/>
                <a:gd name="T7" fmla="*/ 8 h 24"/>
                <a:gd name="T8" fmla="*/ 0 w 115"/>
                <a:gd name="T9" fmla="*/ 12 h 24"/>
                <a:gd name="T10" fmla="*/ 1 w 115"/>
                <a:gd name="T11" fmla="*/ 17 h 24"/>
                <a:gd name="T12" fmla="*/ 4 w 115"/>
                <a:gd name="T13" fmla="*/ 21 h 24"/>
                <a:gd name="T14" fmla="*/ 8 w 115"/>
                <a:gd name="T15" fmla="*/ 23 h 24"/>
                <a:gd name="T16" fmla="*/ 12 w 115"/>
                <a:gd name="T17" fmla="*/ 24 h 24"/>
                <a:gd name="T18" fmla="*/ 104 w 115"/>
                <a:gd name="T19" fmla="*/ 24 h 24"/>
                <a:gd name="T20" fmla="*/ 108 w 115"/>
                <a:gd name="T21" fmla="*/ 23 h 24"/>
                <a:gd name="T22" fmla="*/ 112 w 115"/>
                <a:gd name="T23" fmla="*/ 21 h 24"/>
                <a:gd name="T24" fmla="*/ 114 w 115"/>
                <a:gd name="T25" fmla="*/ 17 h 24"/>
                <a:gd name="T26" fmla="*/ 115 w 115"/>
                <a:gd name="T27" fmla="*/ 12 h 24"/>
                <a:gd name="T28" fmla="*/ 114 w 115"/>
                <a:gd name="T29" fmla="*/ 8 h 24"/>
                <a:gd name="T30" fmla="*/ 112 w 115"/>
                <a:gd name="T31" fmla="*/ 3 h 24"/>
                <a:gd name="T32" fmla="*/ 108 w 115"/>
                <a:gd name="T33" fmla="*/ 1 h 24"/>
                <a:gd name="T34" fmla="*/ 104 w 115"/>
                <a:gd name="T35" fmla="*/ 0 h 24"/>
                <a:gd name="T36" fmla="*/ 12 w 1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24">
                  <a:moveTo>
                    <a:pt x="12" y="0"/>
                  </a:moveTo>
                  <a:lnTo>
                    <a:pt x="8" y="1"/>
                  </a:lnTo>
                  <a:lnTo>
                    <a:pt x="4" y="3"/>
                  </a:lnTo>
                  <a:lnTo>
                    <a:pt x="1" y="8"/>
                  </a:lnTo>
                  <a:lnTo>
                    <a:pt x="0" y="12"/>
                  </a:lnTo>
                  <a:lnTo>
                    <a:pt x="1" y="17"/>
                  </a:lnTo>
                  <a:lnTo>
                    <a:pt x="4" y="21"/>
                  </a:lnTo>
                  <a:lnTo>
                    <a:pt x="8" y="23"/>
                  </a:lnTo>
                  <a:lnTo>
                    <a:pt x="12" y="24"/>
                  </a:lnTo>
                  <a:lnTo>
                    <a:pt x="104" y="24"/>
                  </a:lnTo>
                  <a:lnTo>
                    <a:pt x="108" y="23"/>
                  </a:lnTo>
                  <a:lnTo>
                    <a:pt x="112" y="21"/>
                  </a:lnTo>
                  <a:lnTo>
                    <a:pt x="114" y="17"/>
                  </a:lnTo>
                  <a:lnTo>
                    <a:pt x="115" y="12"/>
                  </a:lnTo>
                  <a:lnTo>
                    <a:pt x="114" y="8"/>
                  </a:lnTo>
                  <a:lnTo>
                    <a:pt x="112" y="3"/>
                  </a:lnTo>
                  <a:lnTo>
                    <a:pt x="108" y="1"/>
                  </a:lnTo>
                  <a:lnTo>
                    <a:pt x="104"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8" name="Freeform 1159">
              <a:extLst>
                <a:ext uri="{FF2B5EF4-FFF2-40B4-BE49-F238E27FC236}">
                  <a16:creationId xmlns:a16="http://schemas.microsoft.com/office/drawing/2014/main" id="{55476994-BBA1-41DD-8BC6-B10573D405F0}"/>
                </a:ext>
              </a:extLst>
            </p:cNvPr>
            <p:cNvSpPr>
              <a:spLocks noEditPoints="1"/>
            </p:cNvSpPr>
            <p:nvPr/>
          </p:nvSpPr>
          <p:spPr bwMode="auto">
            <a:xfrm>
              <a:off x="2168525" y="2660650"/>
              <a:ext cx="142875" cy="142875"/>
            </a:xfrm>
            <a:custGeom>
              <a:avLst/>
              <a:gdLst>
                <a:gd name="T0" fmla="*/ 157 w 361"/>
                <a:gd name="T1" fmla="*/ 259 h 362"/>
                <a:gd name="T2" fmla="*/ 84 w 361"/>
                <a:gd name="T3" fmla="*/ 186 h 362"/>
                <a:gd name="T4" fmla="*/ 84 w 361"/>
                <a:gd name="T5" fmla="*/ 176 h 362"/>
                <a:gd name="T6" fmla="*/ 91 w 361"/>
                <a:gd name="T7" fmla="*/ 170 h 362"/>
                <a:gd name="T8" fmla="*/ 101 w 361"/>
                <a:gd name="T9" fmla="*/ 170 h 362"/>
                <a:gd name="T10" fmla="*/ 156 w 361"/>
                <a:gd name="T11" fmla="*/ 224 h 362"/>
                <a:gd name="T12" fmla="*/ 260 w 361"/>
                <a:gd name="T13" fmla="*/ 111 h 362"/>
                <a:gd name="T14" fmla="*/ 266 w 361"/>
                <a:gd name="T15" fmla="*/ 109 h 362"/>
                <a:gd name="T16" fmla="*/ 271 w 361"/>
                <a:gd name="T17" fmla="*/ 111 h 362"/>
                <a:gd name="T18" fmla="*/ 275 w 361"/>
                <a:gd name="T19" fmla="*/ 116 h 362"/>
                <a:gd name="T20" fmla="*/ 276 w 361"/>
                <a:gd name="T21" fmla="*/ 125 h 362"/>
                <a:gd name="T22" fmla="*/ 180 w 361"/>
                <a:gd name="T23" fmla="*/ 0 h 362"/>
                <a:gd name="T24" fmla="*/ 143 w 361"/>
                <a:gd name="T25" fmla="*/ 4 h 362"/>
                <a:gd name="T26" fmla="*/ 110 w 361"/>
                <a:gd name="T27" fmla="*/ 14 h 362"/>
                <a:gd name="T28" fmla="*/ 79 w 361"/>
                <a:gd name="T29" fmla="*/ 32 h 362"/>
                <a:gd name="T30" fmla="*/ 53 w 361"/>
                <a:gd name="T31" fmla="*/ 54 h 362"/>
                <a:gd name="T32" fmla="*/ 30 w 361"/>
                <a:gd name="T33" fmla="*/ 81 h 362"/>
                <a:gd name="T34" fmla="*/ 14 w 361"/>
                <a:gd name="T35" fmla="*/ 111 h 362"/>
                <a:gd name="T36" fmla="*/ 3 w 361"/>
                <a:gd name="T37" fmla="*/ 145 h 362"/>
                <a:gd name="T38" fmla="*/ 0 w 361"/>
                <a:gd name="T39" fmla="*/ 182 h 362"/>
                <a:gd name="T40" fmla="*/ 3 w 361"/>
                <a:gd name="T41" fmla="*/ 217 h 362"/>
                <a:gd name="T42" fmla="*/ 14 w 361"/>
                <a:gd name="T43" fmla="*/ 252 h 362"/>
                <a:gd name="T44" fmla="*/ 30 w 361"/>
                <a:gd name="T45" fmla="*/ 283 h 362"/>
                <a:gd name="T46" fmla="*/ 53 w 361"/>
                <a:gd name="T47" fmla="*/ 309 h 362"/>
                <a:gd name="T48" fmla="*/ 79 w 361"/>
                <a:gd name="T49" fmla="*/ 331 h 362"/>
                <a:gd name="T50" fmla="*/ 110 w 361"/>
                <a:gd name="T51" fmla="*/ 348 h 362"/>
                <a:gd name="T52" fmla="*/ 143 w 361"/>
                <a:gd name="T53" fmla="*/ 358 h 362"/>
                <a:gd name="T54" fmla="*/ 180 w 361"/>
                <a:gd name="T55" fmla="*/ 362 h 362"/>
                <a:gd name="T56" fmla="*/ 217 w 361"/>
                <a:gd name="T57" fmla="*/ 358 h 362"/>
                <a:gd name="T58" fmla="*/ 251 w 361"/>
                <a:gd name="T59" fmla="*/ 348 h 362"/>
                <a:gd name="T60" fmla="*/ 281 w 361"/>
                <a:gd name="T61" fmla="*/ 331 h 362"/>
                <a:gd name="T62" fmla="*/ 308 w 361"/>
                <a:gd name="T63" fmla="*/ 309 h 362"/>
                <a:gd name="T64" fmla="*/ 330 w 361"/>
                <a:gd name="T65" fmla="*/ 283 h 362"/>
                <a:gd name="T66" fmla="*/ 346 w 361"/>
                <a:gd name="T67" fmla="*/ 252 h 362"/>
                <a:gd name="T68" fmla="*/ 357 w 361"/>
                <a:gd name="T69" fmla="*/ 217 h 362"/>
                <a:gd name="T70" fmla="*/ 361 w 361"/>
                <a:gd name="T71" fmla="*/ 182 h 362"/>
                <a:gd name="T72" fmla="*/ 357 w 361"/>
                <a:gd name="T73" fmla="*/ 145 h 362"/>
                <a:gd name="T74" fmla="*/ 346 w 361"/>
                <a:gd name="T75" fmla="*/ 111 h 362"/>
                <a:gd name="T76" fmla="*/ 330 w 361"/>
                <a:gd name="T77" fmla="*/ 81 h 362"/>
                <a:gd name="T78" fmla="*/ 308 w 361"/>
                <a:gd name="T79" fmla="*/ 54 h 362"/>
                <a:gd name="T80" fmla="*/ 281 w 361"/>
                <a:gd name="T81" fmla="*/ 32 h 362"/>
                <a:gd name="T82" fmla="*/ 251 w 361"/>
                <a:gd name="T83" fmla="*/ 14 h 362"/>
                <a:gd name="T84" fmla="*/ 217 w 361"/>
                <a:gd name="T85" fmla="*/ 4 h 362"/>
                <a:gd name="T86" fmla="*/ 180 w 361"/>
                <a:gd name="T8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362">
                  <a:moveTo>
                    <a:pt x="273" y="130"/>
                  </a:moveTo>
                  <a:lnTo>
                    <a:pt x="157" y="259"/>
                  </a:lnTo>
                  <a:lnTo>
                    <a:pt x="87" y="190"/>
                  </a:lnTo>
                  <a:lnTo>
                    <a:pt x="84" y="186"/>
                  </a:lnTo>
                  <a:lnTo>
                    <a:pt x="83" y="182"/>
                  </a:lnTo>
                  <a:lnTo>
                    <a:pt x="84" y="176"/>
                  </a:lnTo>
                  <a:lnTo>
                    <a:pt x="87" y="172"/>
                  </a:lnTo>
                  <a:lnTo>
                    <a:pt x="91" y="170"/>
                  </a:lnTo>
                  <a:lnTo>
                    <a:pt x="96" y="169"/>
                  </a:lnTo>
                  <a:lnTo>
                    <a:pt x="101" y="170"/>
                  </a:lnTo>
                  <a:lnTo>
                    <a:pt x="105" y="172"/>
                  </a:lnTo>
                  <a:lnTo>
                    <a:pt x="156" y="224"/>
                  </a:lnTo>
                  <a:lnTo>
                    <a:pt x="256" y="113"/>
                  </a:lnTo>
                  <a:lnTo>
                    <a:pt x="260" y="111"/>
                  </a:lnTo>
                  <a:lnTo>
                    <a:pt x="264" y="109"/>
                  </a:lnTo>
                  <a:lnTo>
                    <a:pt x="266" y="109"/>
                  </a:lnTo>
                  <a:lnTo>
                    <a:pt x="268" y="110"/>
                  </a:lnTo>
                  <a:lnTo>
                    <a:pt x="271" y="111"/>
                  </a:lnTo>
                  <a:lnTo>
                    <a:pt x="272" y="112"/>
                  </a:lnTo>
                  <a:lnTo>
                    <a:pt x="275" y="116"/>
                  </a:lnTo>
                  <a:lnTo>
                    <a:pt x="276" y="121"/>
                  </a:lnTo>
                  <a:lnTo>
                    <a:pt x="276" y="125"/>
                  </a:lnTo>
                  <a:lnTo>
                    <a:pt x="273" y="130"/>
                  </a:lnTo>
                  <a:close/>
                  <a:moveTo>
                    <a:pt x="180" y="0"/>
                  </a:moveTo>
                  <a:lnTo>
                    <a:pt x="162" y="1"/>
                  </a:lnTo>
                  <a:lnTo>
                    <a:pt x="143" y="4"/>
                  </a:lnTo>
                  <a:lnTo>
                    <a:pt x="126" y="8"/>
                  </a:lnTo>
                  <a:lnTo>
                    <a:pt x="110" y="14"/>
                  </a:lnTo>
                  <a:lnTo>
                    <a:pt x="94" y="23"/>
                  </a:lnTo>
                  <a:lnTo>
                    <a:pt x="79" y="32"/>
                  </a:lnTo>
                  <a:lnTo>
                    <a:pt x="65" y="42"/>
                  </a:lnTo>
                  <a:lnTo>
                    <a:pt x="53" y="54"/>
                  </a:lnTo>
                  <a:lnTo>
                    <a:pt x="40" y="66"/>
                  </a:lnTo>
                  <a:lnTo>
                    <a:pt x="30" y="81"/>
                  </a:lnTo>
                  <a:lnTo>
                    <a:pt x="21" y="96"/>
                  </a:lnTo>
                  <a:lnTo>
                    <a:pt x="14" y="111"/>
                  </a:lnTo>
                  <a:lnTo>
                    <a:pt x="8" y="128"/>
                  </a:lnTo>
                  <a:lnTo>
                    <a:pt x="3" y="145"/>
                  </a:lnTo>
                  <a:lnTo>
                    <a:pt x="1" y="163"/>
                  </a:lnTo>
                  <a:lnTo>
                    <a:pt x="0" y="182"/>
                  </a:lnTo>
                  <a:lnTo>
                    <a:pt x="1" y="200"/>
                  </a:lnTo>
                  <a:lnTo>
                    <a:pt x="3" y="217"/>
                  </a:lnTo>
                  <a:lnTo>
                    <a:pt x="8" y="235"/>
                  </a:lnTo>
                  <a:lnTo>
                    <a:pt x="14" y="252"/>
                  </a:lnTo>
                  <a:lnTo>
                    <a:pt x="21" y="267"/>
                  </a:lnTo>
                  <a:lnTo>
                    <a:pt x="30" y="283"/>
                  </a:lnTo>
                  <a:lnTo>
                    <a:pt x="40" y="296"/>
                  </a:lnTo>
                  <a:lnTo>
                    <a:pt x="53" y="309"/>
                  </a:lnTo>
                  <a:lnTo>
                    <a:pt x="65" y="320"/>
                  </a:lnTo>
                  <a:lnTo>
                    <a:pt x="79" y="331"/>
                  </a:lnTo>
                  <a:lnTo>
                    <a:pt x="94" y="340"/>
                  </a:lnTo>
                  <a:lnTo>
                    <a:pt x="110" y="348"/>
                  </a:lnTo>
                  <a:lnTo>
                    <a:pt x="126" y="354"/>
                  </a:lnTo>
                  <a:lnTo>
                    <a:pt x="143" y="358"/>
                  </a:lnTo>
                  <a:lnTo>
                    <a:pt x="162" y="361"/>
                  </a:lnTo>
                  <a:lnTo>
                    <a:pt x="180" y="362"/>
                  </a:lnTo>
                  <a:lnTo>
                    <a:pt x="199" y="361"/>
                  </a:lnTo>
                  <a:lnTo>
                    <a:pt x="217" y="358"/>
                  </a:lnTo>
                  <a:lnTo>
                    <a:pt x="234" y="354"/>
                  </a:lnTo>
                  <a:lnTo>
                    <a:pt x="251" y="348"/>
                  </a:lnTo>
                  <a:lnTo>
                    <a:pt x="266" y="340"/>
                  </a:lnTo>
                  <a:lnTo>
                    <a:pt x="281" y="331"/>
                  </a:lnTo>
                  <a:lnTo>
                    <a:pt x="295" y="320"/>
                  </a:lnTo>
                  <a:lnTo>
                    <a:pt x="308" y="309"/>
                  </a:lnTo>
                  <a:lnTo>
                    <a:pt x="320" y="296"/>
                  </a:lnTo>
                  <a:lnTo>
                    <a:pt x="330" y="283"/>
                  </a:lnTo>
                  <a:lnTo>
                    <a:pt x="339" y="267"/>
                  </a:lnTo>
                  <a:lnTo>
                    <a:pt x="346" y="252"/>
                  </a:lnTo>
                  <a:lnTo>
                    <a:pt x="352" y="235"/>
                  </a:lnTo>
                  <a:lnTo>
                    <a:pt x="357" y="217"/>
                  </a:lnTo>
                  <a:lnTo>
                    <a:pt x="360" y="200"/>
                  </a:lnTo>
                  <a:lnTo>
                    <a:pt x="361" y="182"/>
                  </a:lnTo>
                  <a:lnTo>
                    <a:pt x="360" y="163"/>
                  </a:lnTo>
                  <a:lnTo>
                    <a:pt x="357" y="145"/>
                  </a:lnTo>
                  <a:lnTo>
                    <a:pt x="352" y="128"/>
                  </a:lnTo>
                  <a:lnTo>
                    <a:pt x="346" y="111"/>
                  </a:lnTo>
                  <a:lnTo>
                    <a:pt x="339" y="96"/>
                  </a:lnTo>
                  <a:lnTo>
                    <a:pt x="330" y="81"/>
                  </a:lnTo>
                  <a:lnTo>
                    <a:pt x="320" y="66"/>
                  </a:lnTo>
                  <a:lnTo>
                    <a:pt x="308" y="54"/>
                  </a:lnTo>
                  <a:lnTo>
                    <a:pt x="295" y="42"/>
                  </a:lnTo>
                  <a:lnTo>
                    <a:pt x="281" y="32"/>
                  </a:lnTo>
                  <a:lnTo>
                    <a:pt x="266" y="23"/>
                  </a:lnTo>
                  <a:lnTo>
                    <a:pt x="251" y="14"/>
                  </a:lnTo>
                  <a:lnTo>
                    <a:pt x="234" y="8"/>
                  </a:lnTo>
                  <a:lnTo>
                    <a:pt x="217" y="4"/>
                  </a:lnTo>
                  <a:lnTo>
                    <a:pt x="199" y="1"/>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139" name="Freeform 1160">
              <a:extLst>
                <a:ext uri="{FF2B5EF4-FFF2-40B4-BE49-F238E27FC236}">
                  <a16:creationId xmlns:a16="http://schemas.microsoft.com/office/drawing/2014/main" id="{86CBDF04-5FE9-40E1-BACE-54B1AB0A7DE9}"/>
                </a:ext>
              </a:extLst>
            </p:cNvPr>
            <p:cNvSpPr>
              <a:spLocks/>
            </p:cNvSpPr>
            <p:nvPr/>
          </p:nvSpPr>
          <p:spPr bwMode="auto">
            <a:xfrm>
              <a:off x="2073275" y="2516188"/>
              <a:ext cx="104775" cy="82550"/>
            </a:xfrm>
            <a:custGeom>
              <a:avLst/>
              <a:gdLst>
                <a:gd name="T0" fmla="*/ 253 w 264"/>
                <a:gd name="T1" fmla="*/ 205 h 205"/>
                <a:gd name="T2" fmla="*/ 261 w 264"/>
                <a:gd name="T3" fmla="*/ 202 h 205"/>
                <a:gd name="T4" fmla="*/ 264 w 264"/>
                <a:gd name="T5" fmla="*/ 193 h 205"/>
                <a:gd name="T6" fmla="*/ 263 w 264"/>
                <a:gd name="T7" fmla="*/ 56 h 205"/>
                <a:gd name="T8" fmla="*/ 257 w 264"/>
                <a:gd name="T9" fmla="*/ 49 h 205"/>
                <a:gd name="T10" fmla="*/ 215 w 264"/>
                <a:gd name="T11" fmla="*/ 48 h 205"/>
                <a:gd name="T12" fmla="*/ 204 w 264"/>
                <a:gd name="T13" fmla="*/ 43 h 205"/>
                <a:gd name="T14" fmla="*/ 200 w 264"/>
                <a:gd name="T15" fmla="*/ 32 h 205"/>
                <a:gd name="T16" fmla="*/ 191 w 264"/>
                <a:gd name="T17" fmla="*/ 19 h 205"/>
                <a:gd name="T18" fmla="*/ 176 w 264"/>
                <a:gd name="T19" fmla="*/ 9 h 205"/>
                <a:gd name="T20" fmla="*/ 167 w 264"/>
                <a:gd name="T21" fmla="*/ 5 h 205"/>
                <a:gd name="T22" fmla="*/ 164 w 264"/>
                <a:gd name="T23" fmla="*/ 4 h 205"/>
                <a:gd name="T24" fmla="*/ 160 w 264"/>
                <a:gd name="T25" fmla="*/ 4 h 205"/>
                <a:gd name="T26" fmla="*/ 157 w 264"/>
                <a:gd name="T27" fmla="*/ 3 h 205"/>
                <a:gd name="T28" fmla="*/ 153 w 264"/>
                <a:gd name="T29" fmla="*/ 2 h 205"/>
                <a:gd name="T30" fmla="*/ 149 w 264"/>
                <a:gd name="T31" fmla="*/ 1 h 205"/>
                <a:gd name="T32" fmla="*/ 145 w 264"/>
                <a:gd name="T33" fmla="*/ 1 h 205"/>
                <a:gd name="T34" fmla="*/ 139 w 264"/>
                <a:gd name="T35" fmla="*/ 0 h 205"/>
                <a:gd name="T36" fmla="*/ 130 w 264"/>
                <a:gd name="T37" fmla="*/ 0 h 205"/>
                <a:gd name="T38" fmla="*/ 123 w 264"/>
                <a:gd name="T39" fmla="*/ 1 h 205"/>
                <a:gd name="T40" fmla="*/ 119 w 264"/>
                <a:gd name="T41" fmla="*/ 1 h 205"/>
                <a:gd name="T42" fmla="*/ 115 w 264"/>
                <a:gd name="T43" fmla="*/ 2 h 205"/>
                <a:gd name="T44" fmla="*/ 111 w 264"/>
                <a:gd name="T45" fmla="*/ 3 h 205"/>
                <a:gd name="T46" fmla="*/ 108 w 264"/>
                <a:gd name="T47" fmla="*/ 4 h 205"/>
                <a:gd name="T48" fmla="*/ 104 w 264"/>
                <a:gd name="T49" fmla="*/ 4 h 205"/>
                <a:gd name="T50" fmla="*/ 101 w 264"/>
                <a:gd name="T51" fmla="*/ 5 h 205"/>
                <a:gd name="T52" fmla="*/ 92 w 264"/>
                <a:gd name="T53" fmla="*/ 9 h 205"/>
                <a:gd name="T54" fmla="*/ 78 w 264"/>
                <a:gd name="T55" fmla="*/ 19 h 205"/>
                <a:gd name="T56" fmla="*/ 68 w 264"/>
                <a:gd name="T57" fmla="*/ 32 h 205"/>
                <a:gd name="T58" fmla="*/ 64 w 264"/>
                <a:gd name="T59" fmla="*/ 43 h 205"/>
                <a:gd name="T60" fmla="*/ 53 w 264"/>
                <a:gd name="T61" fmla="*/ 48 h 205"/>
                <a:gd name="T62" fmla="*/ 7 w 264"/>
                <a:gd name="T63" fmla="*/ 49 h 205"/>
                <a:gd name="T64" fmla="*/ 0 w 264"/>
                <a:gd name="T65" fmla="*/ 56 h 205"/>
                <a:gd name="T66" fmla="*/ 0 w 264"/>
                <a:gd name="T67" fmla="*/ 193 h 205"/>
                <a:gd name="T68" fmla="*/ 3 w 264"/>
                <a:gd name="T69" fmla="*/ 202 h 205"/>
                <a:gd name="T70" fmla="*/ 11 w 264"/>
                <a:gd name="T7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205">
                  <a:moveTo>
                    <a:pt x="11" y="205"/>
                  </a:moveTo>
                  <a:lnTo>
                    <a:pt x="253" y="205"/>
                  </a:lnTo>
                  <a:lnTo>
                    <a:pt x="257" y="204"/>
                  </a:lnTo>
                  <a:lnTo>
                    <a:pt x="261" y="202"/>
                  </a:lnTo>
                  <a:lnTo>
                    <a:pt x="263" y="198"/>
                  </a:lnTo>
                  <a:lnTo>
                    <a:pt x="264" y="193"/>
                  </a:lnTo>
                  <a:lnTo>
                    <a:pt x="264" y="60"/>
                  </a:lnTo>
                  <a:lnTo>
                    <a:pt x="263" y="56"/>
                  </a:lnTo>
                  <a:lnTo>
                    <a:pt x="261" y="52"/>
                  </a:lnTo>
                  <a:lnTo>
                    <a:pt x="257" y="49"/>
                  </a:lnTo>
                  <a:lnTo>
                    <a:pt x="253" y="48"/>
                  </a:lnTo>
                  <a:lnTo>
                    <a:pt x="215" y="48"/>
                  </a:lnTo>
                  <a:lnTo>
                    <a:pt x="206" y="48"/>
                  </a:lnTo>
                  <a:lnTo>
                    <a:pt x="204" y="43"/>
                  </a:lnTo>
                  <a:lnTo>
                    <a:pt x="202" y="38"/>
                  </a:lnTo>
                  <a:lnTo>
                    <a:pt x="200" y="32"/>
                  </a:lnTo>
                  <a:lnTo>
                    <a:pt x="196" y="26"/>
                  </a:lnTo>
                  <a:lnTo>
                    <a:pt x="191" y="19"/>
                  </a:lnTo>
                  <a:lnTo>
                    <a:pt x="185" y="14"/>
                  </a:lnTo>
                  <a:lnTo>
                    <a:pt x="176" y="9"/>
                  </a:lnTo>
                  <a:lnTo>
                    <a:pt x="167" y="5"/>
                  </a:lnTo>
                  <a:lnTo>
                    <a:pt x="167" y="5"/>
                  </a:lnTo>
                  <a:lnTo>
                    <a:pt x="167" y="5"/>
                  </a:lnTo>
                  <a:lnTo>
                    <a:pt x="164" y="4"/>
                  </a:lnTo>
                  <a:lnTo>
                    <a:pt x="161" y="4"/>
                  </a:lnTo>
                  <a:lnTo>
                    <a:pt x="160" y="4"/>
                  </a:lnTo>
                  <a:lnTo>
                    <a:pt x="159" y="4"/>
                  </a:lnTo>
                  <a:lnTo>
                    <a:pt x="157" y="3"/>
                  </a:lnTo>
                  <a:lnTo>
                    <a:pt x="154" y="2"/>
                  </a:lnTo>
                  <a:lnTo>
                    <a:pt x="153" y="2"/>
                  </a:lnTo>
                  <a:lnTo>
                    <a:pt x="152" y="1"/>
                  </a:lnTo>
                  <a:lnTo>
                    <a:pt x="149" y="1"/>
                  </a:lnTo>
                  <a:lnTo>
                    <a:pt x="146" y="1"/>
                  </a:lnTo>
                  <a:lnTo>
                    <a:pt x="145" y="1"/>
                  </a:lnTo>
                  <a:lnTo>
                    <a:pt x="143" y="1"/>
                  </a:lnTo>
                  <a:lnTo>
                    <a:pt x="139" y="0"/>
                  </a:lnTo>
                  <a:lnTo>
                    <a:pt x="135" y="0"/>
                  </a:lnTo>
                  <a:lnTo>
                    <a:pt x="130" y="0"/>
                  </a:lnTo>
                  <a:lnTo>
                    <a:pt x="125" y="1"/>
                  </a:lnTo>
                  <a:lnTo>
                    <a:pt x="123" y="1"/>
                  </a:lnTo>
                  <a:lnTo>
                    <a:pt x="122" y="1"/>
                  </a:lnTo>
                  <a:lnTo>
                    <a:pt x="119" y="1"/>
                  </a:lnTo>
                  <a:lnTo>
                    <a:pt x="116" y="1"/>
                  </a:lnTo>
                  <a:lnTo>
                    <a:pt x="115" y="2"/>
                  </a:lnTo>
                  <a:lnTo>
                    <a:pt x="114" y="2"/>
                  </a:lnTo>
                  <a:lnTo>
                    <a:pt x="111" y="3"/>
                  </a:lnTo>
                  <a:lnTo>
                    <a:pt x="109" y="4"/>
                  </a:lnTo>
                  <a:lnTo>
                    <a:pt x="108" y="4"/>
                  </a:lnTo>
                  <a:lnTo>
                    <a:pt x="107" y="4"/>
                  </a:lnTo>
                  <a:lnTo>
                    <a:pt x="104" y="4"/>
                  </a:lnTo>
                  <a:lnTo>
                    <a:pt x="101" y="5"/>
                  </a:lnTo>
                  <a:lnTo>
                    <a:pt x="101" y="5"/>
                  </a:lnTo>
                  <a:lnTo>
                    <a:pt x="101" y="5"/>
                  </a:lnTo>
                  <a:lnTo>
                    <a:pt x="92" y="9"/>
                  </a:lnTo>
                  <a:lnTo>
                    <a:pt x="84" y="14"/>
                  </a:lnTo>
                  <a:lnTo>
                    <a:pt x="78" y="19"/>
                  </a:lnTo>
                  <a:lnTo>
                    <a:pt x="72" y="26"/>
                  </a:lnTo>
                  <a:lnTo>
                    <a:pt x="68" y="32"/>
                  </a:lnTo>
                  <a:lnTo>
                    <a:pt x="66" y="38"/>
                  </a:lnTo>
                  <a:lnTo>
                    <a:pt x="64" y="43"/>
                  </a:lnTo>
                  <a:lnTo>
                    <a:pt x="62" y="48"/>
                  </a:lnTo>
                  <a:lnTo>
                    <a:pt x="53" y="48"/>
                  </a:lnTo>
                  <a:lnTo>
                    <a:pt x="11" y="48"/>
                  </a:lnTo>
                  <a:lnTo>
                    <a:pt x="7" y="49"/>
                  </a:lnTo>
                  <a:lnTo>
                    <a:pt x="3" y="52"/>
                  </a:lnTo>
                  <a:lnTo>
                    <a:pt x="0" y="56"/>
                  </a:lnTo>
                  <a:lnTo>
                    <a:pt x="0" y="60"/>
                  </a:lnTo>
                  <a:lnTo>
                    <a:pt x="0" y="193"/>
                  </a:lnTo>
                  <a:lnTo>
                    <a:pt x="0" y="198"/>
                  </a:lnTo>
                  <a:lnTo>
                    <a:pt x="3" y="202"/>
                  </a:lnTo>
                  <a:lnTo>
                    <a:pt x="7" y="204"/>
                  </a:lnTo>
                  <a:lnTo>
                    <a:pt x="11"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BC1E4E-BFEE-48E2-A820-FF942D45C95D}"/>
              </a:ext>
            </a:extLst>
          </p:cNvPr>
          <p:cNvSpPr/>
          <p:nvPr/>
        </p:nvSpPr>
        <p:spPr>
          <a:xfrm>
            <a:off x="0" y="1527175"/>
            <a:ext cx="12192000" cy="5324475"/>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2" name="Slide Number Placeholder 1">
            <a:extLst>
              <a:ext uri="{FF2B5EF4-FFF2-40B4-BE49-F238E27FC236}">
                <a16:creationId xmlns:a16="http://schemas.microsoft.com/office/drawing/2014/main" id="{DED60632-70D1-43AE-81C6-55607B3EDC36}"/>
              </a:ext>
            </a:extLst>
          </p:cNvPr>
          <p:cNvSpPr>
            <a:spLocks noGrp="1"/>
          </p:cNvSpPr>
          <p:nvPr>
            <p:ph type="sldNum" sz="quarter" idx="16"/>
          </p:nvPr>
        </p:nvSpPr>
        <p:spPr/>
        <p:txBody>
          <a:bodyPr/>
          <a:lstStyle/>
          <a:p>
            <a:pPr>
              <a:defRPr/>
            </a:pPr>
            <a:fld id="{4760C67E-7A02-48BE-B986-1253905078EC}" type="slidenum">
              <a:rPr/>
              <a:pPr>
                <a:defRPr/>
              </a:pPr>
              <a:t>12</a:t>
            </a:fld>
            <a:endParaRPr dirty="0"/>
          </a:p>
        </p:txBody>
      </p:sp>
      <p:sp>
        <p:nvSpPr>
          <p:cNvPr id="78852" name="Title 11">
            <a:extLst>
              <a:ext uri="{FF2B5EF4-FFF2-40B4-BE49-F238E27FC236}">
                <a16:creationId xmlns:a16="http://schemas.microsoft.com/office/drawing/2014/main" id="{6F9C1801-0847-4B98-B17E-EC69D1ECD923}"/>
              </a:ext>
            </a:extLst>
          </p:cNvPr>
          <p:cNvSpPr txBox="1">
            <a:spLocks/>
          </p:cNvSpPr>
          <p:nvPr/>
        </p:nvSpPr>
        <p:spPr bwMode="auto">
          <a:xfrm>
            <a:off x="423863" y="1011238"/>
            <a:ext cx="3582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Creating &amp; Implementing Your Master Plan </a:t>
            </a:r>
          </a:p>
        </p:txBody>
      </p:sp>
      <p:sp>
        <p:nvSpPr>
          <p:cNvPr id="59" name="Title 11">
            <a:extLst>
              <a:ext uri="{FF2B5EF4-FFF2-40B4-BE49-F238E27FC236}">
                <a16:creationId xmlns:a16="http://schemas.microsoft.com/office/drawing/2014/main" id="{B0D81505-8008-4F1F-9778-2462469751C0}"/>
              </a:ext>
            </a:extLst>
          </p:cNvPr>
          <p:cNvSpPr txBox="1">
            <a:spLocks/>
          </p:cNvSpPr>
          <p:nvPr/>
        </p:nvSpPr>
        <p:spPr>
          <a:xfrm>
            <a:off x="423863" y="442913"/>
            <a:ext cx="9847262" cy="646112"/>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8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BRINGING IT ALL TOGETHER</a:t>
            </a:r>
          </a:p>
        </p:txBody>
      </p:sp>
      <p:grpSp>
        <p:nvGrpSpPr>
          <p:cNvPr id="78854" name="Group 4">
            <a:extLst>
              <a:ext uri="{FF2B5EF4-FFF2-40B4-BE49-F238E27FC236}">
                <a16:creationId xmlns:a16="http://schemas.microsoft.com/office/drawing/2014/main" id="{58E7334C-6EA1-4355-9929-66DE42324BF8}"/>
              </a:ext>
            </a:extLst>
          </p:cNvPr>
          <p:cNvGrpSpPr>
            <a:grpSpLocks/>
          </p:cNvGrpSpPr>
          <p:nvPr/>
        </p:nvGrpSpPr>
        <p:grpSpPr bwMode="auto">
          <a:xfrm>
            <a:off x="3492500" y="585788"/>
            <a:ext cx="5157788" cy="5159375"/>
            <a:chOff x="3234379" y="373135"/>
            <a:chExt cx="5674047" cy="5674040"/>
          </a:xfrm>
        </p:grpSpPr>
        <p:sp>
          <p:nvSpPr>
            <p:cNvPr id="85" name="Oval 84">
              <a:extLst>
                <a:ext uri="{FF2B5EF4-FFF2-40B4-BE49-F238E27FC236}">
                  <a16:creationId xmlns:a16="http://schemas.microsoft.com/office/drawing/2014/main" id="{D2BE2D50-8A11-48DD-A3DE-1A858D34DF2C}"/>
                </a:ext>
              </a:extLst>
            </p:cNvPr>
            <p:cNvSpPr/>
            <p:nvPr/>
          </p:nvSpPr>
          <p:spPr>
            <a:xfrm>
              <a:off x="3234379" y="373135"/>
              <a:ext cx="5674047" cy="5674040"/>
            </a:xfrm>
            <a:prstGeom prst="ellipse">
              <a:avLst/>
            </a:prstGeom>
            <a:gradFill>
              <a:gsLst>
                <a:gs pos="0">
                  <a:schemeClr val="bg2">
                    <a:lumMod val="10000"/>
                  </a:schemeClr>
                </a:gs>
                <a:gs pos="19000">
                  <a:srgbClr val="6AAAB0">
                    <a:alpha val="66000"/>
                  </a:srgbClr>
                </a:gs>
                <a:gs pos="100000">
                  <a:schemeClr val="accent2">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solidFill>
                  <a:schemeClr val="bg1"/>
                </a:solidFill>
              </a:endParaRPr>
            </a:p>
          </p:txBody>
        </p:sp>
        <p:grpSp>
          <p:nvGrpSpPr>
            <p:cNvPr id="78874" name="Group 3">
              <a:extLst>
                <a:ext uri="{FF2B5EF4-FFF2-40B4-BE49-F238E27FC236}">
                  <a16:creationId xmlns:a16="http://schemas.microsoft.com/office/drawing/2014/main" id="{D3A7C595-E296-4EAA-83D8-DD38639E41AE}"/>
                </a:ext>
              </a:extLst>
            </p:cNvPr>
            <p:cNvGrpSpPr>
              <a:grpSpLocks/>
            </p:cNvGrpSpPr>
            <p:nvPr/>
          </p:nvGrpSpPr>
          <p:grpSpPr bwMode="auto">
            <a:xfrm>
              <a:off x="4723989" y="1799771"/>
              <a:ext cx="2744022" cy="3171400"/>
              <a:chOff x="4729690" y="1799771"/>
              <a:chExt cx="2744022" cy="3171400"/>
            </a:xfrm>
          </p:grpSpPr>
          <p:grpSp>
            <p:nvGrpSpPr>
              <p:cNvPr id="78875" name="Group 77">
                <a:extLst>
                  <a:ext uri="{FF2B5EF4-FFF2-40B4-BE49-F238E27FC236}">
                    <a16:creationId xmlns:a16="http://schemas.microsoft.com/office/drawing/2014/main" id="{6D7C54F9-0FD1-46D2-9A0F-7483D16C9E69}"/>
                  </a:ext>
                </a:extLst>
              </p:cNvPr>
              <p:cNvGrpSpPr>
                <a:grpSpLocks/>
              </p:cNvGrpSpPr>
              <p:nvPr/>
            </p:nvGrpSpPr>
            <p:grpSpPr bwMode="auto">
              <a:xfrm>
                <a:off x="4729690" y="1799771"/>
                <a:ext cx="2744022" cy="3171400"/>
                <a:chOff x="8446890" y="2113855"/>
                <a:chExt cx="1899106" cy="2194890"/>
              </a:xfrm>
            </p:grpSpPr>
            <p:sp>
              <p:nvSpPr>
                <p:cNvPr id="79" name="Freeform 215">
                  <a:extLst>
                    <a:ext uri="{FF2B5EF4-FFF2-40B4-BE49-F238E27FC236}">
                      <a16:creationId xmlns:a16="http://schemas.microsoft.com/office/drawing/2014/main" id="{DDBCA3DC-D518-4EFB-A196-DAF45E1EAE95}"/>
                    </a:ext>
                  </a:extLst>
                </p:cNvPr>
                <p:cNvSpPr>
                  <a:spLocks noEditPoints="1"/>
                </p:cNvSpPr>
                <p:nvPr/>
              </p:nvSpPr>
              <p:spPr bwMode="auto">
                <a:xfrm>
                  <a:off x="8446937" y="2113668"/>
                  <a:ext cx="1898808" cy="2195462"/>
                </a:xfrm>
                <a:custGeom>
                  <a:avLst/>
                  <a:gdLst>
                    <a:gd name="T0" fmla="*/ 845 w 1373"/>
                    <a:gd name="T1" fmla="*/ 95 h 1588"/>
                    <a:gd name="T2" fmla="*/ 1064 w 1373"/>
                    <a:gd name="T3" fmla="*/ 195 h 1588"/>
                    <a:gd name="T4" fmla="*/ 1185 w 1373"/>
                    <a:gd name="T5" fmla="*/ 327 h 1588"/>
                    <a:gd name="T6" fmla="*/ 1234 w 1373"/>
                    <a:gd name="T7" fmla="*/ 446 h 1588"/>
                    <a:gd name="T8" fmla="*/ 1224 w 1373"/>
                    <a:gd name="T9" fmla="*/ 551 h 1588"/>
                    <a:gd name="T10" fmla="*/ 1184 w 1373"/>
                    <a:gd name="T11" fmla="*/ 656 h 1588"/>
                    <a:gd name="T12" fmla="*/ 1213 w 1373"/>
                    <a:gd name="T13" fmla="*/ 769 h 1588"/>
                    <a:gd name="T14" fmla="*/ 1267 w 1373"/>
                    <a:gd name="T15" fmla="*/ 903 h 1588"/>
                    <a:gd name="T16" fmla="*/ 1216 w 1373"/>
                    <a:gd name="T17" fmla="*/ 950 h 1588"/>
                    <a:gd name="T18" fmla="*/ 1192 w 1373"/>
                    <a:gd name="T19" fmla="*/ 1059 h 1588"/>
                    <a:gd name="T20" fmla="*/ 1169 w 1373"/>
                    <a:gd name="T21" fmla="*/ 1139 h 1588"/>
                    <a:gd name="T22" fmla="*/ 1145 w 1373"/>
                    <a:gd name="T23" fmla="*/ 1201 h 1588"/>
                    <a:gd name="T24" fmla="*/ 1142 w 1373"/>
                    <a:gd name="T25" fmla="*/ 1289 h 1588"/>
                    <a:gd name="T26" fmla="*/ 1092 w 1373"/>
                    <a:gd name="T27" fmla="*/ 1318 h 1588"/>
                    <a:gd name="T28" fmla="*/ 965 w 1373"/>
                    <a:gd name="T29" fmla="*/ 1306 h 1588"/>
                    <a:gd name="T30" fmla="*/ 868 w 1373"/>
                    <a:gd name="T31" fmla="*/ 1316 h 1588"/>
                    <a:gd name="T32" fmla="*/ 788 w 1373"/>
                    <a:gd name="T33" fmla="*/ 1364 h 1588"/>
                    <a:gd name="T34" fmla="*/ 733 w 1373"/>
                    <a:gd name="T35" fmla="*/ 1442 h 1588"/>
                    <a:gd name="T36" fmla="*/ 512 w 1373"/>
                    <a:gd name="T37" fmla="*/ 1509 h 1588"/>
                    <a:gd name="T38" fmla="*/ 291 w 1373"/>
                    <a:gd name="T39" fmla="*/ 1416 h 1588"/>
                    <a:gd name="T40" fmla="*/ 288 w 1373"/>
                    <a:gd name="T41" fmla="*/ 1162 h 1588"/>
                    <a:gd name="T42" fmla="*/ 235 w 1373"/>
                    <a:gd name="T43" fmla="*/ 960 h 1588"/>
                    <a:gd name="T44" fmla="*/ 150 w 1373"/>
                    <a:gd name="T45" fmla="*/ 793 h 1588"/>
                    <a:gd name="T46" fmla="*/ 84 w 1373"/>
                    <a:gd name="T47" fmla="*/ 585 h 1588"/>
                    <a:gd name="T48" fmla="*/ 87 w 1373"/>
                    <a:gd name="T49" fmla="*/ 435 h 1588"/>
                    <a:gd name="T50" fmla="*/ 143 w 1373"/>
                    <a:gd name="T51" fmla="*/ 312 h 1588"/>
                    <a:gd name="T52" fmla="*/ 258 w 1373"/>
                    <a:gd name="T53" fmla="*/ 195 h 1588"/>
                    <a:gd name="T54" fmla="*/ 408 w 1373"/>
                    <a:gd name="T55" fmla="*/ 120 h 1588"/>
                    <a:gd name="T56" fmla="*/ 690 w 1373"/>
                    <a:gd name="T57" fmla="*/ 80 h 1588"/>
                    <a:gd name="T58" fmla="*/ 525 w 1373"/>
                    <a:gd name="T59" fmla="*/ 11 h 1588"/>
                    <a:gd name="T60" fmla="*/ 233 w 1373"/>
                    <a:gd name="T61" fmla="*/ 112 h 1588"/>
                    <a:gd name="T62" fmla="*/ 93 w 1373"/>
                    <a:gd name="T63" fmla="*/ 246 h 1588"/>
                    <a:gd name="T64" fmla="*/ 11 w 1373"/>
                    <a:gd name="T65" fmla="*/ 405 h 1588"/>
                    <a:gd name="T66" fmla="*/ 6 w 1373"/>
                    <a:gd name="T67" fmla="*/ 579 h 1588"/>
                    <a:gd name="T68" fmla="*/ 62 w 1373"/>
                    <a:gd name="T69" fmla="*/ 791 h 1588"/>
                    <a:gd name="T70" fmla="*/ 165 w 1373"/>
                    <a:gd name="T71" fmla="*/ 995 h 1588"/>
                    <a:gd name="T72" fmla="*/ 213 w 1373"/>
                    <a:gd name="T73" fmla="*/ 1195 h 1588"/>
                    <a:gd name="T74" fmla="*/ 205 w 1373"/>
                    <a:gd name="T75" fmla="*/ 1495 h 1588"/>
                    <a:gd name="T76" fmla="*/ 397 w 1373"/>
                    <a:gd name="T77" fmla="*/ 1584 h 1588"/>
                    <a:gd name="T78" fmla="*/ 693 w 1373"/>
                    <a:gd name="T79" fmla="*/ 1580 h 1588"/>
                    <a:gd name="T80" fmla="*/ 791 w 1373"/>
                    <a:gd name="T81" fmla="*/ 1502 h 1588"/>
                    <a:gd name="T82" fmla="*/ 858 w 1373"/>
                    <a:gd name="T83" fmla="*/ 1408 h 1588"/>
                    <a:gd name="T84" fmla="*/ 967 w 1373"/>
                    <a:gd name="T85" fmla="*/ 1385 h 1588"/>
                    <a:gd name="T86" fmla="*/ 1122 w 1373"/>
                    <a:gd name="T87" fmla="*/ 1396 h 1588"/>
                    <a:gd name="T88" fmla="*/ 1204 w 1373"/>
                    <a:gd name="T89" fmla="*/ 1369 h 1588"/>
                    <a:gd name="T90" fmla="*/ 1223 w 1373"/>
                    <a:gd name="T91" fmla="*/ 1298 h 1588"/>
                    <a:gd name="T92" fmla="*/ 1225 w 1373"/>
                    <a:gd name="T93" fmla="*/ 1217 h 1588"/>
                    <a:gd name="T94" fmla="*/ 1256 w 1373"/>
                    <a:gd name="T95" fmla="*/ 1149 h 1588"/>
                    <a:gd name="T96" fmla="*/ 1246 w 1373"/>
                    <a:gd name="T97" fmla="*/ 1119 h 1588"/>
                    <a:gd name="T98" fmla="*/ 1282 w 1373"/>
                    <a:gd name="T99" fmla="*/ 1091 h 1588"/>
                    <a:gd name="T100" fmla="*/ 1288 w 1373"/>
                    <a:gd name="T101" fmla="*/ 983 h 1588"/>
                    <a:gd name="T102" fmla="*/ 1342 w 1373"/>
                    <a:gd name="T103" fmla="*/ 968 h 1588"/>
                    <a:gd name="T104" fmla="*/ 1373 w 1373"/>
                    <a:gd name="T105" fmla="*/ 927 h 1588"/>
                    <a:gd name="T106" fmla="*/ 1329 w 1373"/>
                    <a:gd name="T107" fmla="*/ 818 h 1588"/>
                    <a:gd name="T108" fmla="*/ 1264 w 1373"/>
                    <a:gd name="T109" fmla="*/ 671 h 1588"/>
                    <a:gd name="T110" fmla="*/ 1305 w 1373"/>
                    <a:gd name="T111" fmla="*/ 555 h 1588"/>
                    <a:gd name="T112" fmla="*/ 1310 w 1373"/>
                    <a:gd name="T113" fmla="*/ 423 h 1588"/>
                    <a:gd name="T114" fmla="*/ 1196 w 1373"/>
                    <a:gd name="T115" fmla="*/ 217 h 1588"/>
                    <a:gd name="T116" fmla="*/ 1080 w 1373"/>
                    <a:gd name="T117" fmla="*/ 111 h 1588"/>
                    <a:gd name="T118" fmla="*/ 862 w 1373"/>
                    <a:gd name="T119" fmla="*/ 18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3" h="1588">
                      <a:moveTo>
                        <a:pt x="696" y="80"/>
                      </a:moveTo>
                      <a:lnTo>
                        <a:pt x="696" y="80"/>
                      </a:lnTo>
                      <a:lnTo>
                        <a:pt x="719" y="80"/>
                      </a:lnTo>
                      <a:lnTo>
                        <a:pt x="742" y="81"/>
                      </a:lnTo>
                      <a:lnTo>
                        <a:pt x="767" y="83"/>
                      </a:lnTo>
                      <a:lnTo>
                        <a:pt x="792" y="86"/>
                      </a:lnTo>
                      <a:lnTo>
                        <a:pt x="818" y="90"/>
                      </a:lnTo>
                      <a:lnTo>
                        <a:pt x="845" y="95"/>
                      </a:lnTo>
                      <a:lnTo>
                        <a:pt x="872" y="101"/>
                      </a:lnTo>
                      <a:lnTo>
                        <a:pt x="900" y="109"/>
                      </a:lnTo>
                      <a:lnTo>
                        <a:pt x="928" y="119"/>
                      </a:lnTo>
                      <a:lnTo>
                        <a:pt x="955" y="130"/>
                      </a:lnTo>
                      <a:lnTo>
                        <a:pt x="983" y="144"/>
                      </a:lnTo>
                      <a:lnTo>
                        <a:pt x="1010" y="159"/>
                      </a:lnTo>
                      <a:lnTo>
                        <a:pt x="1038" y="176"/>
                      </a:lnTo>
                      <a:lnTo>
                        <a:pt x="1064" y="195"/>
                      </a:lnTo>
                      <a:lnTo>
                        <a:pt x="1090" y="217"/>
                      </a:lnTo>
                      <a:lnTo>
                        <a:pt x="1102" y="229"/>
                      </a:lnTo>
                      <a:lnTo>
                        <a:pt x="1114" y="242"/>
                      </a:lnTo>
                      <a:lnTo>
                        <a:pt x="1114" y="242"/>
                      </a:lnTo>
                      <a:lnTo>
                        <a:pt x="1126" y="254"/>
                      </a:lnTo>
                      <a:lnTo>
                        <a:pt x="1154" y="286"/>
                      </a:lnTo>
                      <a:lnTo>
                        <a:pt x="1170" y="306"/>
                      </a:lnTo>
                      <a:lnTo>
                        <a:pt x="1185" y="327"/>
                      </a:lnTo>
                      <a:lnTo>
                        <a:pt x="1199" y="348"/>
                      </a:lnTo>
                      <a:lnTo>
                        <a:pt x="1205" y="358"/>
                      </a:lnTo>
                      <a:lnTo>
                        <a:pt x="1210" y="367"/>
                      </a:lnTo>
                      <a:lnTo>
                        <a:pt x="1210" y="367"/>
                      </a:lnTo>
                      <a:lnTo>
                        <a:pt x="1219" y="387"/>
                      </a:lnTo>
                      <a:lnTo>
                        <a:pt x="1226" y="409"/>
                      </a:lnTo>
                      <a:lnTo>
                        <a:pt x="1232" y="433"/>
                      </a:lnTo>
                      <a:lnTo>
                        <a:pt x="1234" y="446"/>
                      </a:lnTo>
                      <a:lnTo>
                        <a:pt x="1236" y="459"/>
                      </a:lnTo>
                      <a:lnTo>
                        <a:pt x="1237" y="472"/>
                      </a:lnTo>
                      <a:lnTo>
                        <a:pt x="1237" y="486"/>
                      </a:lnTo>
                      <a:lnTo>
                        <a:pt x="1237" y="499"/>
                      </a:lnTo>
                      <a:lnTo>
                        <a:pt x="1235" y="512"/>
                      </a:lnTo>
                      <a:lnTo>
                        <a:pt x="1233" y="525"/>
                      </a:lnTo>
                      <a:lnTo>
                        <a:pt x="1229" y="538"/>
                      </a:lnTo>
                      <a:lnTo>
                        <a:pt x="1224" y="551"/>
                      </a:lnTo>
                      <a:lnTo>
                        <a:pt x="1219" y="564"/>
                      </a:lnTo>
                      <a:lnTo>
                        <a:pt x="1219" y="564"/>
                      </a:lnTo>
                      <a:lnTo>
                        <a:pt x="1206" y="587"/>
                      </a:lnTo>
                      <a:lnTo>
                        <a:pt x="1196" y="610"/>
                      </a:lnTo>
                      <a:lnTo>
                        <a:pt x="1192" y="621"/>
                      </a:lnTo>
                      <a:lnTo>
                        <a:pt x="1189" y="633"/>
                      </a:lnTo>
                      <a:lnTo>
                        <a:pt x="1186" y="644"/>
                      </a:lnTo>
                      <a:lnTo>
                        <a:pt x="1184" y="656"/>
                      </a:lnTo>
                      <a:lnTo>
                        <a:pt x="1184" y="668"/>
                      </a:lnTo>
                      <a:lnTo>
                        <a:pt x="1184" y="680"/>
                      </a:lnTo>
                      <a:lnTo>
                        <a:pt x="1185" y="693"/>
                      </a:lnTo>
                      <a:lnTo>
                        <a:pt x="1188" y="707"/>
                      </a:lnTo>
                      <a:lnTo>
                        <a:pt x="1192" y="721"/>
                      </a:lnTo>
                      <a:lnTo>
                        <a:pt x="1197" y="736"/>
                      </a:lnTo>
                      <a:lnTo>
                        <a:pt x="1204" y="752"/>
                      </a:lnTo>
                      <a:lnTo>
                        <a:pt x="1213" y="769"/>
                      </a:lnTo>
                      <a:lnTo>
                        <a:pt x="1213" y="770"/>
                      </a:lnTo>
                      <a:lnTo>
                        <a:pt x="1214" y="772"/>
                      </a:lnTo>
                      <a:lnTo>
                        <a:pt x="1214" y="772"/>
                      </a:lnTo>
                      <a:lnTo>
                        <a:pt x="1249" y="836"/>
                      </a:lnTo>
                      <a:lnTo>
                        <a:pt x="1266" y="869"/>
                      </a:lnTo>
                      <a:lnTo>
                        <a:pt x="1281" y="899"/>
                      </a:lnTo>
                      <a:lnTo>
                        <a:pt x="1281" y="899"/>
                      </a:lnTo>
                      <a:lnTo>
                        <a:pt x="1267" y="903"/>
                      </a:lnTo>
                      <a:lnTo>
                        <a:pt x="1260" y="906"/>
                      </a:lnTo>
                      <a:lnTo>
                        <a:pt x="1253" y="910"/>
                      </a:lnTo>
                      <a:lnTo>
                        <a:pt x="1246" y="915"/>
                      </a:lnTo>
                      <a:lnTo>
                        <a:pt x="1239" y="920"/>
                      </a:lnTo>
                      <a:lnTo>
                        <a:pt x="1233" y="926"/>
                      </a:lnTo>
                      <a:lnTo>
                        <a:pt x="1227" y="933"/>
                      </a:lnTo>
                      <a:lnTo>
                        <a:pt x="1221" y="941"/>
                      </a:lnTo>
                      <a:lnTo>
                        <a:pt x="1216" y="950"/>
                      </a:lnTo>
                      <a:lnTo>
                        <a:pt x="1211" y="960"/>
                      </a:lnTo>
                      <a:lnTo>
                        <a:pt x="1208" y="972"/>
                      </a:lnTo>
                      <a:lnTo>
                        <a:pt x="1205" y="984"/>
                      </a:lnTo>
                      <a:lnTo>
                        <a:pt x="1204" y="997"/>
                      </a:lnTo>
                      <a:lnTo>
                        <a:pt x="1204" y="1011"/>
                      </a:lnTo>
                      <a:lnTo>
                        <a:pt x="1205" y="1027"/>
                      </a:lnTo>
                      <a:lnTo>
                        <a:pt x="1205" y="1046"/>
                      </a:lnTo>
                      <a:lnTo>
                        <a:pt x="1192" y="1059"/>
                      </a:lnTo>
                      <a:lnTo>
                        <a:pt x="1192" y="1059"/>
                      </a:lnTo>
                      <a:lnTo>
                        <a:pt x="1185" y="1067"/>
                      </a:lnTo>
                      <a:lnTo>
                        <a:pt x="1178" y="1077"/>
                      </a:lnTo>
                      <a:lnTo>
                        <a:pt x="1173" y="1088"/>
                      </a:lnTo>
                      <a:lnTo>
                        <a:pt x="1169" y="1100"/>
                      </a:lnTo>
                      <a:lnTo>
                        <a:pt x="1167" y="1113"/>
                      </a:lnTo>
                      <a:lnTo>
                        <a:pt x="1167" y="1126"/>
                      </a:lnTo>
                      <a:lnTo>
                        <a:pt x="1169" y="1139"/>
                      </a:lnTo>
                      <a:lnTo>
                        <a:pt x="1172" y="1152"/>
                      </a:lnTo>
                      <a:lnTo>
                        <a:pt x="1172" y="1152"/>
                      </a:lnTo>
                      <a:lnTo>
                        <a:pt x="1172" y="1153"/>
                      </a:lnTo>
                      <a:lnTo>
                        <a:pt x="1172" y="1153"/>
                      </a:lnTo>
                      <a:lnTo>
                        <a:pt x="1166" y="1161"/>
                      </a:lnTo>
                      <a:lnTo>
                        <a:pt x="1159" y="1172"/>
                      </a:lnTo>
                      <a:lnTo>
                        <a:pt x="1151" y="1186"/>
                      </a:lnTo>
                      <a:lnTo>
                        <a:pt x="1145" y="1201"/>
                      </a:lnTo>
                      <a:lnTo>
                        <a:pt x="1142" y="1210"/>
                      </a:lnTo>
                      <a:lnTo>
                        <a:pt x="1140" y="1219"/>
                      </a:lnTo>
                      <a:lnTo>
                        <a:pt x="1138" y="1229"/>
                      </a:lnTo>
                      <a:lnTo>
                        <a:pt x="1137" y="1240"/>
                      </a:lnTo>
                      <a:lnTo>
                        <a:pt x="1137" y="1251"/>
                      </a:lnTo>
                      <a:lnTo>
                        <a:pt x="1138" y="1263"/>
                      </a:lnTo>
                      <a:lnTo>
                        <a:pt x="1140" y="1276"/>
                      </a:lnTo>
                      <a:lnTo>
                        <a:pt x="1142" y="1289"/>
                      </a:lnTo>
                      <a:lnTo>
                        <a:pt x="1142" y="1289"/>
                      </a:lnTo>
                      <a:lnTo>
                        <a:pt x="1144" y="1301"/>
                      </a:lnTo>
                      <a:lnTo>
                        <a:pt x="1144" y="1312"/>
                      </a:lnTo>
                      <a:lnTo>
                        <a:pt x="1144" y="1312"/>
                      </a:lnTo>
                      <a:lnTo>
                        <a:pt x="1136" y="1314"/>
                      </a:lnTo>
                      <a:lnTo>
                        <a:pt x="1125" y="1316"/>
                      </a:lnTo>
                      <a:lnTo>
                        <a:pt x="1110" y="1318"/>
                      </a:lnTo>
                      <a:lnTo>
                        <a:pt x="1092" y="1318"/>
                      </a:lnTo>
                      <a:lnTo>
                        <a:pt x="1092" y="1318"/>
                      </a:lnTo>
                      <a:lnTo>
                        <a:pt x="1066" y="1317"/>
                      </a:lnTo>
                      <a:lnTo>
                        <a:pt x="1038" y="1314"/>
                      </a:lnTo>
                      <a:lnTo>
                        <a:pt x="1038" y="1314"/>
                      </a:lnTo>
                      <a:lnTo>
                        <a:pt x="1021" y="1312"/>
                      </a:lnTo>
                      <a:lnTo>
                        <a:pt x="1021" y="1312"/>
                      </a:lnTo>
                      <a:lnTo>
                        <a:pt x="985" y="1307"/>
                      </a:lnTo>
                      <a:lnTo>
                        <a:pt x="965" y="1306"/>
                      </a:lnTo>
                      <a:lnTo>
                        <a:pt x="944" y="1305"/>
                      </a:lnTo>
                      <a:lnTo>
                        <a:pt x="944" y="1305"/>
                      </a:lnTo>
                      <a:lnTo>
                        <a:pt x="930" y="1305"/>
                      </a:lnTo>
                      <a:lnTo>
                        <a:pt x="917" y="1306"/>
                      </a:lnTo>
                      <a:lnTo>
                        <a:pt x="904" y="1308"/>
                      </a:lnTo>
                      <a:lnTo>
                        <a:pt x="892" y="1310"/>
                      </a:lnTo>
                      <a:lnTo>
                        <a:pt x="879" y="1312"/>
                      </a:lnTo>
                      <a:lnTo>
                        <a:pt x="868" y="1316"/>
                      </a:lnTo>
                      <a:lnTo>
                        <a:pt x="856" y="1320"/>
                      </a:lnTo>
                      <a:lnTo>
                        <a:pt x="845" y="1324"/>
                      </a:lnTo>
                      <a:lnTo>
                        <a:pt x="835" y="1329"/>
                      </a:lnTo>
                      <a:lnTo>
                        <a:pt x="825" y="1335"/>
                      </a:lnTo>
                      <a:lnTo>
                        <a:pt x="815" y="1341"/>
                      </a:lnTo>
                      <a:lnTo>
                        <a:pt x="806" y="1348"/>
                      </a:lnTo>
                      <a:lnTo>
                        <a:pt x="797" y="1356"/>
                      </a:lnTo>
                      <a:lnTo>
                        <a:pt x="788" y="1364"/>
                      </a:lnTo>
                      <a:lnTo>
                        <a:pt x="780" y="1372"/>
                      </a:lnTo>
                      <a:lnTo>
                        <a:pt x="772" y="1382"/>
                      </a:lnTo>
                      <a:lnTo>
                        <a:pt x="771" y="1383"/>
                      </a:lnTo>
                      <a:lnTo>
                        <a:pt x="770" y="1385"/>
                      </a:lnTo>
                      <a:lnTo>
                        <a:pt x="770" y="1385"/>
                      </a:lnTo>
                      <a:lnTo>
                        <a:pt x="759" y="1400"/>
                      </a:lnTo>
                      <a:lnTo>
                        <a:pt x="742" y="1426"/>
                      </a:lnTo>
                      <a:lnTo>
                        <a:pt x="733" y="1442"/>
                      </a:lnTo>
                      <a:lnTo>
                        <a:pt x="723" y="1460"/>
                      </a:lnTo>
                      <a:lnTo>
                        <a:pt x="714" y="1479"/>
                      </a:lnTo>
                      <a:lnTo>
                        <a:pt x="705" y="1499"/>
                      </a:lnTo>
                      <a:lnTo>
                        <a:pt x="705" y="1499"/>
                      </a:lnTo>
                      <a:lnTo>
                        <a:pt x="668" y="1502"/>
                      </a:lnTo>
                      <a:lnTo>
                        <a:pt x="622" y="1506"/>
                      </a:lnTo>
                      <a:lnTo>
                        <a:pt x="570" y="1508"/>
                      </a:lnTo>
                      <a:lnTo>
                        <a:pt x="512" y="1509"/>
                      </a:lnTo>
                      <a:lnTo>
                        <a:pt x="512" y="1509"/>
                      </a:lnTo>
                      <a:lnTo>
                        <a:pt x="451" y="1508"/>
                      </a:lnTo>
                      <a:lnTo>
                        <a:pt x="393" y="1505"/>
                      </a:lnTo>
                      <a:lnTo>
                        <a:pt x="337" y="1500"/>
                      </a:lnTo>
                      <a:lnTo>
                        <a:pt x="284" y="1493"/>
                      </a:lnTo>
                      <a:lnTo>
                        <a:pt x="284" y="1493"/>
                      </a:lnTo>
                      <a:lnTo>
                        <a:pt x="288" y="1457"/>
                      </a:lnTo>
                      <a:lnTo>
                        <a:pt x="291" y="1416"/>
                      </a:lnTo>
                      <a:lnTo>
                        <a:pt x="294" y="1371"/>
                      </a:lnTo>
                      <a:lnTo>
                        <a:pt x="295" y="1323"/>
                      </a:lnTo>
                      <a:lnTo>
                        <a:pt x="295" y="1323"/>
                      </a:lnTo>
                      <a:lnTo>
                        <a:pt x="295" y="1288"/>
                      </a:lnTo>
                      <a:lnTo>
                        <a:pt x="295" y="1255"/>
                      </a:lnTo>
                      <a:lnTo>
                        <a:pt x="293" y="1223"/>
                      </a:lnTo>
                      <a:lnTo>
                        <a:pt x="291" y="1192"/>
                      </a:lnTo>
                      <a:lnTo>
                        <a:pt x="288" y="1162"/>
                      </a:lnTo>
                      <a:lnTo>
                        <a:pt x="284" y="1134"/>
                      </a:lnTo>
                      <a:lnTo>
                        <a:pt x="279" y="1106"/>
                      </a:lnTo>
                      <a:lnTo>
                        <a:pt x="273" y="1080"/>
                      </a:lnTo>
                      <a:lnTo>
                        <a:pt x="267" y="1054"/>
                      </a:lnTo>
                      <a:lnTo>
                        <a:pt x="260" y="1028"/>
                      </a:lnTo>
                      <a:lnTo>
                        <a:pt x="252" y="1005"/>
                      </a:lnTo>
                      <a:lnTo>
                        <a:pt x="244" y="982"/>
                      </a:lnTo>
                      <a:lnTo>
                        <a:pt x="235" y="960"/>
                      </a:lnTo>
                      <a:lnTo>
                        <a:pt x="225" y="939"/>
                      </a:lnTo>
                      <a:lnTo>
                        <a:pt x="214" y="918"/>
                      </a:lnTo>
                      <a:lnTo>
                        <a:pt x="203" y="898"/>
                      </a:lnTo>
                      <a:lnTo>
                        <a:pt x="203" y="898"/>
                      </a:lnTo>
                      <a:lnTo>
                        <a:pt x="189" y="873"/>
                      </a:lnTo>
                      <a:lnTo>
                        <a:pt x="175" y="847"/>
                      </a:lnTo>
                      <a:lnTo>
                        <a:pt x="162" y="820"/>
                      </a:lnTo>
                      <a:lnTo>
                        <a:pt x="150" y="793"/>
                      </a:lnTo>
                      <a:lnTo>
                        <a:pt x="139" y="766"/>
                      </a:lnTo>
                      <a:lnTo>
                        <a:pt x="128" y="738"/>
                      </a:lnTo>
                      <a:lnTo>
                        <a:pt x="118" y="711"/>
                      </a:lnTo>
                      <a:lnTo>
                        <a:pt x="109" y="684"/>
                      </a:lnTo>
                      <a:lnTo>
                        <a:pt x="101" y="658"/>
                      </a:lnTo>
                      <a:lnTo>
                        <a:pt x="94" y="633"/>
                      </a:lnTo>
                      <a:lnTo>
                        <a:pt x="89" y="608"/>
                      </a:lnTo>
                      <a:lnTo>
                        <a:pt x="84" y="585"/>
                      </a:lnTo>
                      <a:lnTo>
                        <a:pt x="80" y="563"/>
                      </a:lnTo>
                      <a:lnTo>
                        <a:pt x="78" y="543"/>
                      </a:lnTo>
                      <a:lnTo>
                        <a:pt x="77" y="525"/>
                      </a:lnTo>
                      <a:lnTo>
                        <a:pt x="78" y="509"/>
                      </a:lnTo>
                      <a:lnTo>
                        <a:pt x="78" y="509"/>
                      </a:lnTo>
                      <a:lnTo>
                        <a:pt x="80" y="479"/>
                      </a:lnTo>
                      <a:lnTo>
                        <a:pt x="84" y="449"/>
                      </a:lnTo>
                      <a:lnTo>
                        <a:pt x="87" y="435"/>
                      </a:lnTo>
                      <a:lnTo>
                        <a:pt x="91" y="420"/>
                      </a:lnTo>
                      <a:lnTo>
                        <a:pt x="95" y="406"/>
                      </a:lnTo>
                      <a:lnTo>
                        <a:pt x="100" y="391"/>
                      </a:lnTo>
                      <a:lnTo>
                        <a:pt x="106" y="376"/>
                      </a:lnTo>
                      <a:lnTo>
                        <a:pt x="113" y="361"/>
                      </a:lnTo>
                      <a:lnTo>
                        <a:pt x="122" y="345"/>
                      </a:lnTo>
                      <a:lnTo>
                        <a:pt x="132" y="329"/>
                      </a:lnTo>
                      <a:lnTo>
                        <a:pt x="143" y="312"/>
                      </a:lnTo>
                      <a:lnTo>
                        <a:pt x="156" y="294"/>
                      </a:lnTo>
                      <a:lnTo>
                        <a:pt x="171" y="276"/>
                      </a:lnTo>
                      <a:lnTo>
                        <a:pt x="188" y="256"/>
                      </a:lnTo>
                      <a:lnTo>
                        <a:pt x="188" y="256"/>
                      </a:lnTo>
                      <a:lnTo>
                        <a:pt x="203" y="240"/>
                      </a:lnTo>
                      <a:lnTo>
                        <a:pt x="220" y="225"/>
                      </a:lnTo>
                      <a:lnTo>
                        <a:pt x="238" y="210"/>
                      </a:lnTo>
                      <a:lnTo>
                        <a:pt x="258" y="195"/>
                      </a:lnTo>
                      <a:lnTo>
                        <a:pt x="280" y="181"/>
                      </a:lnTo>
                      <a:lnTo>
                        <a:pt x="304" y="167"/>
                      </a:lnTo>
                      <a:lnTo>
                        <a:pt x="329" y="154"/>
                      </a:lnTo>
                      <a:lnTo>
                        <a:pt x="357" y="140"/>
                      </a:lnTo>
                      <a:lnTo>
                        <a:pt x="357" y="140"/>
                      </a:lnTo>
                      <a:lnTo>
                        <a:pt x="374" y="133"/>
                      </a:lnTo>
                      <a:lnTo>
                        <a:pt x="390" y="126"/>
                      </a:lnTo>
                      <a:lnTo>
                        <a:pt x="408" y="120"/>
                      </a:lnTo>
                      <a:lnTo>
                        <a:pt x="426" y="114"/>
                      </a:lnTo>
                      <a:lnTo>
                        <a:pt x="464" y="104"/>
                      </a:lnTo>
                      <a:lnTo>
                        <a:pt x="505" y="95"/>
                      </a:lnTo>
                      <a:lnTo>
                        <a:pt x="547" y="89"/>
                      </a:lnTo>
                      <a:lnTo>
                        <a:pt x="592" y="84"/>
                      </a:lnTo>
                      <a:lnTo>
                        <a:pt x="640" y="81"/>
                      </a:lnTo>
                      <a:lnTo>
                        <a:pt x="690" y="80"/>
                      </a:lnTo>
                      <a:lnTo>
                        <a:pt x="690" y="80"/>
                      </a:lnTo>
                      <a:lnTo>
                        <a:pt x="696" y="80"/>
                      </a:lnTo>
                      <a:close/>
                      <a:moveTo>
                        <a:pt x="696" y="0"/>
                      </a:moveTo>
                      <a:lnTo>
                        <a:pt x="696" y="0"/>
                      </a:lnTo>
                      <a:lnTo>
                        <a:pt x="690" y="0"/>
                      </a:lnTo>
                      <a:lnTo>
                        <a:pt x="690" y="0"/>
                      </a:lnTo>
                      <a:lnTo>
                        <a:pt x="631" y="2"/>
                      </a:lnTo>
                      <a:lnTo>
                        <a:pt x="576" y="6"/>
                      </a:lnTo>
                      <a:lnTo>
                        <a:pt x="525" y="11"/>
                      </a:lnTo>
                      <a:lnTo>
                        <a:pt x="478" y="18"/>
                      </a:lnTo>
                      <a:lnTo>
                        <a:pt x="433" y="27"/>
                      </a:lnTo>
                      <a:lnTo>
                        <a:pt x="393" y="38"/>
                      </a:lnTo>
                      <a:lnTo>
                        <a:pt x="355" y="50"/>
                      </a:lnTo>
                      <a:lnTo>
                        <a:pt x="321" y="64"/>
                      </a:lnTo>
                      <a:lnTo>
                        <a:pt x="289" y="79"/>
                      </a:lnTo>
                      <a:lnTo>
                        <a:pt x="260" y="95"/>
                      </a:lnTo>
                      <a:lnTo>
                        <a:pt x="233" y="112"/>
                      </a:lnTo>
                      <a:lnTo>
                        <a:pt x="208" y="130"/>
                      </a:lnTo>
                      <a:lnTo>
                        <a:pt x="185" y="149"/>
                      </a:lnTo>
                      <a:lnTo>
                        <a:pt x="163" y="168"/>
                      </a:lnTo>
                      <a:lnTo>
                        <a:pt x="143" y="189"/>
                      </a:lnTo>
                      <a:lnTo>
                        <a:pt x="123" y="209"/>
                      </a:lnTo>
                      <a:lnTo>
                        <a:pt x="123" y="209"/>
                      </a:lnTo>
                      <a:lnTo>
                        <a:pt x="108" y="228"/>
                      </a:lnTo>
                      <a:lnTo>
                        <a:pt x="93" y="246"/>
                      </a:lnTo>
                      <a:lnTo>
                        <a:pt x="79" y="265"/>
                      </a:lnTo>
                      <a:lnTo>
                        <a:pt x="66" y="284"/>
                      </a:lnTo>
                      <a:lnTo>
                        <a:pt x="54" y="303"/>
                      </a:lnTo>
                      <a:lnTo>
                        <a:pt x="43" y="323"/>
                      </a:lnTo>
                      <a:lnTo>
                        <a:pt x="33" y="343"/>
                      </a:lnTo>
                      <a:lnTo>
                        <a:pt x="24" y="363"/>
                      </a:lnTo>
                      <a:lnTo>
                        <a:pt x="17" y="384"/>
                      </a:lnTo>
                      <a:lnTo>
                        <a:pt x="11" y="405"/>
                      </a:lnTo>
                      <a:lnTo>
                        <a:pt x="6" y="427"/>
                      </a:lnTo>
                      <a:lnTo>
                        <a:pt x="3" y="449"/>
                      </a:lnTo>
                      <a:lnTo>
                        <a:pt x="0" y="472"/>
                      </a:lnTo>
                      <a:lnTo>
                        <a:pt x="0" y="497"/>
                      </a:lnTo>
                      <a:lnTo>
                        <a:pt x="0" y="521"/>
                      </a:lnTo>
                      <a:lnTo>
                        <a:pt x="2" y="545"/>
                      </a:lnTo>
                      <a:lnTo>
                        <a:pt x="2" y="545"/>
                      </a:lnTo>
                      <a:lnTo>
                        <a:pt x="6" y="579"/>
                      </a:lnTo>
                      <a:lnTo>
                        <a:pt x="11" y="610"/>
                      </a:lnTo>
                      <a:lnTo>
                        <a:pt x="17" y="640"/>
                      </a:lnTo>
                      <a:lnTo>
                        <a:pt x="23" y="668"/>
                      </a:lnTo>
                      <a:lnTo>
                        <a:pt x="29" y="694"/>
                      </a:lnTo>
                      <a:lnTo>
                        <a:pt x="37" y="720"/>
                      </a:lnTo>
                      <a:lnTo>
                        <a:pt x="44" y="744"/>
                      </a:lnTo>
                      <a:lnTo>
                        <a:pt x="53" y="768"/>
                      </a:lnTo>
                      <a:lnTo>
                        <a:pt x="62" y="791"/>
                      </a:lnTo>
                      <a:lnTo>
                        <a:pt x="72" y="813"/>
                      </a:lnTo>
                      <a:lnTo>
                        <a:pt x="82" y="835"/>
                      </a:lnTo>
                      <a:lnTo>
                        <a:pt x="93" y="858"/>
                      </a:lnTo>
                      <a:lnTo>
                        <a:pt x="117" y="902"/>
                      </a:lnTo>
                      <a:lnTo>
                        <a:pt x="143" y="949"/>
                      </a:lnTo>
                      <a:lnTo>
                        <a:pt x="143" y="949"/>
                      </a:lnTo>
                      <a:lnTo>
                        <a:pt x="155" y="972"/>
                      </a:lnTo>
                      <a:lnTo>
                        <a:pt x="165" y="995"/>
                      </a:lnTo>
                      <a:lnTo>
                        <a:pt x="175" y="1018"/>
                      </a:lnTo>
                      <a:lnTo>
                        <a:pt x="183" y="1044"/>
                      </a:lnTo>
                      <a:lnTo>
                        <a:pt x="190" y="1068"/>
                      </a:lnTo>
                      <a:lnTo>
                        <a:pt x="197" y="1093"/>
                      </a:lnTo>
                      <a:lnTo>
                        <a:pt x="202" y="1118"/>
                      </a:lnTo>
                      <a:lnTo>
                        <a:pt x="207" y="1144"/>
                      </a:lnTo>
                      <a:lnTo>
                        <a:pt x="210" y="1169"/>
                      </a:lnTo>
                      <a:lnTo>
                        <a:pt x="213" y="1195"/>
                      </a:lnTo>
                      <a:lnTo>
                        <a:pt x="216" y="1220"/>
                      </a:lnTo>
                      <a:lnTo>
                        <a:pt x="217" y="1245"/>
                      </a:lnTo>
                      <a:lnTo>
                        <a:pt x="219" y="1294"/>
                      </a:lnTo>
                      <a:lnTo>
                        <a:pt x="218" y="1341"/>
                      </a:lnTo>
                      <a:lnTo>
                        <a:pt x="216" y="1386"/>
                      </a:lnTo>
                      <a:lnTo>
                        <a:pt x="213" y="1426"/>
                      </a:lnTo>
                      <a:lnTo>
                        <a:pt x="209" y="1463"/>
                      </a:lnTo>
                      <a:lnTo>
                        <a:pt x="205" y="1495"/>
                      </a:lnTo>
                      <a:lnTo>
                        <a:pt x="198" y="1540"/>
                      </a:lnTo>
                      <a:lnTo>
                        <a:pt x="195" y="1556"/>
                      </a:lnTo>
                      <a:lnTo>
                        <a:pt x="195" y="1556"/>
                      </a:lnTo>
                      <a:lnTo>
                        <a:pt x="235" y="1565"/>
                      </a:lnTo>
                      <a:lnTo>
                        <a:pt x="276" y="1572"/>
                      </a:lnTo>
                      <a:lnTo>
                        <a:pt x="317" y="1577"/>
                      </a:lnTo>
                      <a:lnTo>
                        <a:pt x="357" y="1581"/>
                      </a:lnTo>
                      <a:lnTo>
                        <a:pt x="397" y="1584"/>
                      </a:lnTo>
                      <a:lnTo>
                        <a:pt x="436" y="1586"/>
                      </a:lnTo>
                      <a:lnTo>
                        <a:pt x="475" y="1588"/>
                      </a:lnTo>
                      <a:lnTo>
                        <a:pt x="512" y="1588"/>
                      </a:lnTo>
                      <a:lnTo>
                        <a:pt x="512" y="1588"/>
                      </a:lnTo>
                      <a:lnTo>
                        <a:pt x="565" y="1587"/>
                      </a:lnTo>
                      <a:lnTo>
                        <a:pt x="613" y="1585"/>
                      </a:lnTo>
                      <a:lnTo>
                        <a:pt x="656" y="1583"/>
                      </a:lnTo>
                      <a:lnTo>
                        <a:pt x="693" y="1580"/>
                      </a:lnTo>
                      <a:lnTo>
                        <a:pt x="746" y="1574"/>
                      </a:lnTo>
                      <a:lnTo>
                        <a:pt x="765" y="1572"/>
                      </a:lnTo>
                      <a:lnTo>
                        <a:pt x="765" y="1572"/>
                      </a:lnTo>
                      <a:lnTo>
                        <a:pt x="767" y="1560"/>
                      </a:lnTo>
                      <a:lnTo>
                        <a:pt x="771" y="1549"/>
                      </a:lnTo>
                      <a:lnTo>
                        <a:pt x="775" y="1537"/>
                      </a:lnTo>
                      <a:lnTo>
                        <a:pt x="780" y="1525"/>
                      </a:lnTo>
                      <a:lnTo>
                        <a:pt x="791" y="1502"/>
                      </a:lnTo>
                      <a:lnTo>
                        <a:pt x="803" y="1480"/>
                      </a:lnTo>
                      <a:lnTo>
                        <a:pt x="815" y="1460"/>
                      </a:lnTo>
                      <a:lnTo>
                        <a:pt x="824" y="1445"/>
                      </a:lnTo>
                      <a:lnTo>
                        <a:pt x="834" y="1431"/>
                      </a:lnTo>
                      <a:lnTo>
                        <a:pt x="834" y="1431"/>
                      </a:lnTo>
                      <a:lnTo>
                        <a:pt x="840" y="1424"/>
                      </a:lnTo>
                      <a:lnTo>
                        <a:pt x="846" y="1418"/>
                      </a:lnTo>
                      <a:lnTo>
                        <a:pt x="858" y="1408"/>
                      </a:lnTo>
                      <a:lnTo>
                        <a:pt x="871" y="1400"/>
                      </a:lnTo>
                      <a:lnTo>
                        <a:pt x="885" y="1394"/>
                      </a:lnTo>
                      <a:lnTo>
                        <a:pt x="900" y="1389"/>
                      </a:lnTo>
                      <a:lnTo>
                        <a:pt x="914" y="1386"/>
                      </a:lnTo>
                      <a:lnTo>
                        <a:pt x="929" y="1385"/>
                      </a:lnTo>
                      <a:lnTo>
                        <a:pt x="944" y="1384"/>
                      </a:lnTo>
                      <a:lnTo>
                        <a:pt x="944" y="1384"/>
                      </a:lnTo>
                      <a:lnTo>
                        <a:pt x="967" y="1385"/>
                      </a:lnTo>
                      <a:lnTo>
                        <a:pt x="989" y="1388"/>
                      </a:lnTo>
                      <a:lnTo>
                        <a:pt x="1029" y="1393"/>
                      </a:lnTo>
                      <a:lnTo>
                        <a:pt x="1029" y="1393"/>
                      </a:lnTo>
                      <a:lnTo>
                        <a:pt x="1063" y="1396"/>
                      </a:lnTo>
                      <a:lnTo>
                        <a:pt x="1092" y="1397"/>
                      </a:lnTo>
                      <a:lnTo>
                        <a:pt x="1092" y="1397"/>
                      </a:lnTo>
                      <a:lnTo>
                        <a:pt x="1108" y="1397"/>
                      </a:lnTo>
                      <a:lnTo>
                        <a:pt x="1122" y="1396"/>
                      </a:lnTo>
                      <a:lnTo>
                        <a:pt x="1135" y="1395"/>
                      </a:lnTo>
                      <a:lnTo>
                        <a:pt x="1147" y="1393"/>
                      </a:lnTo>
                      <a:lnTo>
                        <a:pt x="1166" y="1388"/>
                      </a:lnTo>
                      <a:lnTo>
                        <a:pt x="1181" y="1383"/>
                      </a:lnTo>
                      <a:lnTo>
                        <a:pt x="1192" y="1378"/>
                      </a:lnTo>
                      <a:lnTo>
                        <a:pt x="1199" y="1373"/>
                      </a:lnTo>
                      <a:lnTo>
                        <a:pt x="1204" y="1369"/>
                      </a:lnTo>
                      <a:lnTo>
                        <a:pt x="1204" y="1369"/>
                      </a:lnTo>
                      <a:lnTo>
                        <a:pt x="1209" y="1365"/>
                      </a:lnTo>
                      <a:lnTo>
                        <a:pt x="1213" y="1359"/>
                      </a:lnTo>
                      <a:lnTo>
                        <a:pt x="1217" y="1353"/>
                      </a:lnTo>
                      <a:lnTo>
                        <a:pt x="1219" y="1346"/>
                      </a:lnTo>
                      <a:lnTo>
                        <a:pt x="1221" y="1338"/>
                      </a:lnTo>
                      <a:lnTo>
                        <a:pt x="1222" y="1330"/>
                      </a:lnTo>
                      <a:lnTo>
                        <a:pt x="1223" y="1314"/>
                      </a:lnTo>
                      <a:lnTo>
                        <a:pt x="1223" y="1298"/>
                      </a:lnTo>
                      <a:lnTo>
                        <a:pt x="1222" y="1285"/>
                      </a:lnTo>
                      <a:lnTo>
                        <a:pt x="1220" y="1272"/>
                      </a:lnTo>
                      <a:lnTo>
                        <a:pt x="1220" y="1272"/>
                      </a:lnTo>
                      <a:lnTo>
                        <a:pt x="1217" y="1258"/>
                      </a:lnTo>
                      <a:lnTo>
                        <a:pt x="1216" y="1245"/>
                      </a:lnTo>
                      <a:lnTo>
                        <a:pt x="1218" y="1235"/>
                      </a:lnTo>
                      <a:lnTo>
                        <a:pt x="1221" y="1225"/>
                      </a:lnTo>
                      <a:lnTo>
                        <a:pt x="1225" y="1217"/>
                      </a:lnTo>
                      <a:lnTo>
                        <a:pt x="1229" y="1209"/>
                      </a:lnTo>
                      <a:lnTo>
                        <a:pt x="1238" y="1196"/>
                      </a:lnTo>
                      <a:lnTo>
                        <a:pt x="1238" y="1196"/>
                      </a:lnTo>
                      <a:lnTo>
                        <a:pt x="1244" y="1188"/>
                      </a:lnTo>
                      <a:lnTo>
                        <a:pt x="1248" y="1181"/>
                      </a:lnTo>
                      <a:lnTo>
                        <a:pt x="1253" y="1168"/>
                      </a:lnTo>
                      <a:lnTo>
                        <a:pt x="1256" y="1157"/>
                      </a:lnTo>
                      <a:lnTo>
                        <a:pt x="1256" y="1149"/>
                      </a:lnTo>
                      <a:lnTo>
                        <a:pt x="1255" y="1142"/>
                      </a:lnTo>
                      <a:lnTo>
                        <a:pt x="1254" y="1137"/>
                      </a:lnTo>
                      <a:lnTo>
                        <a:pt x="1251" y="1133"/>
                      </a:lnTo>
                      <a:lnTo>
                        <a:pt x="1251" y="1133"/>
                      </a:lnTo>
                      <a:lnTo>
                        <a:pt x="1248" y="1129"/>
                      </a:lnTo>
                      <a:lnTo>
                        <a:pt x="1247" y="1125"/>
                      </a:lnTo>
                      <a:lnTo>
                        <a:pt x="1246" y="1122"/>
                      </a:lnTo>
                      <a:lnTo>
                        <a:pt x="1246" y="1119"/>
                      </a:lnTo>
                      <a:lnTo>
                        <a:pt x="1247" y="1116"/>
                      </a:lnTo>
                      <a:lnTo>
                        <a:pt x="1248" y="1115"/>
                      </a:lnTo>
                      <a:lnTo>
                        <a:pt x="1248" y="1115"/>
                      </a:lnTo>
                      <a:lnTo>
                        <a:pt x="1259" y="1110"/>
                      </a:lnTo>
                      <a:lnTo>
                        <a:pt x="1268" y="1105"/>
                      </a:lnTo>
                      <a:lnTo>
                        <a:pt x="1275" y="1100"/>
                      </a:lnTo>
                      <a:lnTo>
                        <a:pt x="1279" y="1096"/>
                      </a:lnTo>
                      <a:lnTo>
                        <a:pt x="1282" y="1091"/>
                      </a:lnTo>
                      <a:lnTo>
                        <a:pt x="1284" y="1088"/>
                      </a:lnTo>
                      <a:lnTo>
                        <a:pt x="1285" y="1085"/>
                      </a:lnTo>
                      <a:lnTo>
                        <a:pt x="1284" y="1022"/>
                      </a:lnTo>
                      <a:lnTo>
                        <a:pt x="1284" y="1022"/>
                      </a:lnTo>
                      <a:lnTo>
                        <a:pt x="1283" y="1008"/>
                      </a:lnTo>
                      <a:lnTo>
                        <a:pt x="1283" y="997"/>
                      </a:lnTo>
                      <a:lnTo>
                        <a:pt x="1286" y="989"/>
                      </a:lnTo>
                      <a:lnTo>
                        <a:pt x="1288" y="983"/>
                      </a:lnTo>
                      <a:lnTo>
                        <a:pt x="1292" y="980"/>
                      </a:lnTo>
                      <a:lnTo>
                        <a:pt x="1294" y="978"/>
                      </a:lnTo>
                      <a:lnTo>
                        <a:pt x="1297" y="976"/>
                      </a:lnTo>
                      <a:lnTo>
                        <a:pt x="1297" y="976"/>
                      </a:lnTo>
                      <a:lnTo>
                        <a:pt x="1311" y="976"/>
                      </a:lnTo>
                      <a:lnTo>
                        <a:pt x="1323" y="974"/>
                      </a:lnTo>
                      <a:lnTo>
                        <a:pt x="1333" y="971"/>
                      </a:lnTo>
                      <a:lnTo>
                        <a:pt x="1342" y="968"/>
                      </a:lnTo>
                      <a:lnTo>
                        <a:pt x="1349" y="964"/>
                      </a:lnTo>
                      <a:lnTo>
                        <a:pt x="1355" y="959"/>
                      </a:lnTo>
                      <a:lnTo>
                        <a:pt x="1360" y="955"/>
                      </a:lnTo>
                      <a:lnTo>
                        <a:pt x="1364" y="950"/>
                      </a:lnTo>
                      <a:lnTo>
                        <a:pt x="1367" y="945"/>
                      </a:lnTo>
                      <a:lnTo>
                        <a:pt x="1370" y="941"/>
                      </a:lnTo>
                      <a:lnTo>
                        <a:pt x="1372" y="933"/>
                      </a:lnTo>
                      <a:lnTo>
                        <a:pt x="1373" y="927"/>
                      </a:lnTo>
                      <a:lnTo>
                        <a:pt x="1373" y="925"/>
                      </a:lnTo>
                      <a:lnTo>
                        <a:pt x="1373" y="925"/>
                      </a:lnTo>
                      <a:lnTo>
                        <a:pt x="1373" y="918"/>
                      </a:lnTo>
                      <a:lnTo>
                        <a:pt x="1370" y="909"/>
                      </a:lnTo>
                      <a:lnTo>
                        <a:pt x="1366" y="897"/>
                      </a:lnTo>
                      <a:lnTo>
                        <a:pt x="1360" y="883"/>
                      </a:lnTo>
                      <a:lnTo>
                        <a:pt x="1346" y="852"/>
                      </a:lnTo>
                      <a:lnTo>
                        <a:pt x="1329" y="818"/>
                      </a:lnTo>
                      <a:lnTo>
                        <a:pt x="1297" y="759"/>
                      </a:lnTo>
                      <a:lnTo>
                        <a:pt x="1283" y="733"/>
                      </a:lnTo>
                      <a:lnTo>
                        <a:pt x="1283" y="733"/>
                      </a:lnTo>
                      <a:lnTo>
                        <a:pt x="1276" y="718"/>
                      </a:lnTo>
                      <a:lnTo>
                        <a:pt x="1270" y="704"/>
                      </a:lnTo>
                      <a:lnTo>
                        <a:pt x="1267" y="692"/>
                      </a:lnTo>
                      <a:lnTo>
                        <a:pt x="1265" y="681"/>
                      </a:lnTo>
                      <a:lnTo>
                        <a:pt x="1264" y="671"/>
                      </a:lnTo>
                      <a:lnTo>
                        <a:pt x="1265" y="661"/>
                      </a:lnTo>
                      <a:lnTo>
                        <a:pt x="1267" y="652"/>
                      </a:lnTo>
                      <a:lnTo>
                        <a:pt x="1270" y="643"/>
                      </a:lnTo>
                      <a:lnTo>
                        <a:pt x="1277" y="625"/>
                      </a:lnTo>
                      <a:lnTo>
                        <a:pt x="1287" y="605"/>
                      </a:lnTo>
                      <a:lnTo>
                        <a:pt x="1296" y="583"/>
                      </a:lnTo>
                      <a:lnTo>
                        <a:pt x="1301" y="570"/>
                      </a:lnTo>
                      <a:lnTo>
                        <a:pt x="1305" y="555"/>
                      </a:lnTo>
                      <a:lnTo>
                        <a:pt x="1305" y="555"/>
                      </a:lnTo>
                      <a:lnTo>
                        <a:pt x="1309" y="539"/>
                      </a:lnTo>
                      <a:lnTo>
                        <a:pt x="1312" y="523"/>
                      </a:lnTo>
                      <a:lnTo>
                        <a:pt x="1315" y="505"/>
                      </a:lnTo>
                      <a:lnTo>
                        <a:pt x="1316" y="486"/>
                      </a:lnTo>
                      <a:lnTo>
                        <a:pt x="1315" y="465"/>
                      </a:lnTo>
                      <a:lnTo>
                        <a:pt x="1314" y="444"/>
                      </a:lnTo>
                      <a:lnTo>
                        <a:pt x="1310" y="423"/>
                      </a:lnTo>
                      <a:lnTo>
                        <a:pt x="1305" y="400"/>
                      </a:lnTo>
                      <a:lnTo>
                        <a:pt x="1297" y="376"/>
                      </a:lnTo>
                      <a:lnTo>
                        <a:pt x="1287" y="352"/>
                      </a:lnTo>
                      <a:lnTo>
                        <a:pt x="1275" y="326"/>
                      </a:lnTo>
                      <a:lnTo>
                        <a:pt x="1260" y="300"/>
                      </a:lnTo>
                      <a:lnTo>
                        <a:pt x="1242" y="273"/>
                      </a:lnTo>
                      <a:lnTo>
                        <a:pt x="1221" y="245"/>
                      </a:lnTo>
                      <a:lnTo>
                        <a:pt x="1196" y="217"/>
                      </a:lnTo>
                      <a:lnTo>
                        <a:pt x="1168" y="187"/>
                      </a:lnTo>
                      <a:lnTo>
                        <a:pt x="1168" y="187"/>
                      </a:lnTo>
                      <a:lnTo>
                        <a:pt x="1154" y="173"/>
                      </a:lnTo>
                      <a:lnTo>
                        <a:pt x="1140" y="159"/>
                      </a:lnTo>
                      <a:lnTo>
                        <a:pt x="1125" y="146"/>
                      </a:lnTo>
                      <a:lnTo>
                        <a:pt x="1110" y="134"/>
                      </a:lnTo>
                      <a:lnTo>
                        <a:pt x="1095" y="122"/>
                      </a:lnTo>
                      <a:lnTo>
                        <a:pt x="1080" y="111"/>
                      </a:lnTo>
                      <a:lnTo>
                        <a:pt x="1065" y="101"/>
                      </a:lnTo>
                      <a:lnTo>
                        <a:pt x="1049" y="91"/>
                      </a:lnTo>
                      <a:lnTo>
                        <a:pt x="1018" y="74"/>
                      </a:lnTo>
                      <a:lnTo>
                        <a:pt x="986" y="59"/>
                      </a:lnTo>
                      <a:lnTo>
                        <a:pt x="955" y="46"/>
                      </a:lnTo>
                      <a:lnTo>
                        <a:pt x="924" y="35"/>
                      </a:lnTo>
                      <a:lnTo>
                        <a:pt x="893" y="25"/>
                      </a:lnTo>
                      <a:lnTo>
                        <a:pt x="862" y="18"/>
                      </a:lnTo>
                      <a:lnTo>
                        <a:pt x="832" y="12"/>
                      </a:lnTo>
                      <a:lnTo>
                        <a:pt x="803" y="7"/>
                      </a:lnTo>
                      <a:lnTo>
                        <a:pt x="774" y="4"/>
                      </a:lnTo>
                      <a:lnTo>
                        <a:pt x="747" y="2"/>
                      </a:lnTo>
                      <a:lnTo>
                        <a:pt x="721" y="1"/>
                      </a:lnTo>
                      <a:lnTo>
                        <a:pt x="696" y="0"/>
                      </a:lnTo>
                      <a:lnTo>
                        <a:pt x="696" y="0"/>
                      </a:lnTo>
                      <a:close/>
                    </a:path>
                  </a:pathLst>
                </a:custGeom>
                <a:pattFill prst="ltUpDiag">
                  <a:fgClr>
                    <a:schemeClr val="accent1">
                      <a:lumMod val="50000"/>
                    </a:schemeClr>
                  </a:fgClr>
                  <a:bgClr>
                    <a:schemeClr val="tx1"/>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80" name="Freeform 218">
                  <a:extLst>
                    <a:ext uri="{FF2B5EF4-FFF2-40B4-BE49-F238E27FC236}">
                      <a16:creationId xmlns:a16="http://schemas.microsoft.com/office/drawing/2014/main" id="{D410E44E-0FE2-473C-BBEE-AC5529D9A0E3}"/>
                    </a:ext>
                  </a:extLst>
                </p:cNvPr>
                <p:cNvSpPr>
                  <a:spLocks/>
                </p:cNvSpPr>
                <p:nvPr/>
              </p:nvSpPr>
              <p:spPr bwMode="auto">
                <a:xfrm>
                  <a:off x="8946114" y="2161999"/>
                  <a:ext cx="945174" cy="1407657"/>
                </a:xfrm>
                <a:custGeom>
                  <a:avLst/>
                  <a:gdLst>
                    <a:gd name="T0" fmla="*/ 445 w 685"/>
                    <a:gd name="T1" fmla="*/ 0 h 1019"/>
                    <a:gd name="T2" fmla="*/ 216 w 685"/>
                    <a:gd name="T3" fmla="*/ 358 h 1019"/>
                    <a:gd name="T4" fmla="*/ 193 w 685"/>
                    <a:gd name="T5" fmla="*/ 368 h 1019"/>
                    <a:gd name="T6" fmla="*/ 150 w 685"/>
                    <a:gd name="T7" fmla="*/ 393 h 1019"/>
                    <a:gd name="T8" fmla="*/ 109 w 685"/>
                    <a:gd name="T9" fmla="*/ 425 h 1019"/>
                    <a:gd name="T10" fmla="*/ 75 w 685"/>
                    <a:gd name="T11" fmla="*/ 462 h 1019"/>
                    <a:gd name="T12" fmla="*/ 47 w 685"/>
                    <a:gd name="T13" fmla="*/ 504 h 1019"/>
                    <a:gd name="T14" fmla="*/ 24 w 685"/>
                    <a:gd name="T15" fmla="*/ 549 h 1019"/>
                    <a:gd name="T16" fmla="*/ 9 w 685"/>
                    <a:gd name="T17" fmla="*/ 598 h 1019"/>
                    <a:gd name="T18" fmla="*/ 1 w 685"/>
                    <a:gd name="T19" fmla="*/ 650 h 1019"/>
                    <a:gd name="T20" fmla="*/ 0 w 685"/>
                    <a:gd name="T21" fmla="*/ 676 h 1019"/>
                    <a:gd name="T22" fmla="*/ 1 w 685"/>
                    <a:gd name="T23" fmla="*/ 711 h 1019"/>
                    <a:gd name="T24" fmla="*/ 7 w 685"/>
                    <a:gd name="T25" fmla="*/ 745 h 1019"/>
                    <a:gd name="T26" fmla="*/ 15 w 685"/>
                    <a:gd name="T27" fmla="*/ 778 h 1019"/>
                    <a:gd name="T28" fmla="*/ 27 w 685"/>
                    <a:gd name="T29" fmla="*/ 809 h 1019"/>
                    <a:gd name="T30" fmla="*/ 41 w 685"/>
                    <a:gd name="T31" fmla="*/ 839 h 1019"/>
                    <a:gd name="T32" fmla="*/ 58 w 685"/>
                    <a:gd name="T33" fmla="*/ 867 h 1019"/>
                    <a:gd name="T34" fmla="*/ 78 w 685"/>
                    <a:gd name="T35" fmla="*/ 893 h 1019"/>
                    <a:gd name="T36" fmla="*/ 100 w 685"/>
                    <a:gd name="T37" fmla="*/ 918 h 1019"/>
                    <a:gd name="T38" fmla="*/ 124 w 685"/>
                    <a:gd name="T39" fmla="*/ 940 h 1019"/>
                    <a:gd name="T40" fmla="*/ 151 w 685"/>
                    <a:gd name="T41" fmla="*/ 959 h 1019"/>
                    <a:gd name="T42" fmla="*/ 180 w 685"/>
                    <a:gd name="T43" fmla="*/ 976 h 1019"/>
                    <a:gd name="T44" fmla="*/ 209 w 685"/>
                    <a:gd name="T45" fmla="*/ 991 h 1019"/>
                    <a:gd name="T46" fmla="*/ 241 w 685"/>
                    <a:gd name="T47" fmla="*/ 1002 h 1019"/>
                    <a:gd name="T48" fmla="*/ 273 w 685"/>
                    <a:gd name="T49" fmla="*/ 1012 h 1019"/>
                    <a:gd name="T50" fmla="*/ 307 w 685"/>
                    <a:gd name="T51" fmla="*/ 1017 h 1019"/>
                    <a:gd name="T52" fmla="*/ 342 w 685"/>
                    <a:gd name="T53" fmla="*/ 1019 h 1019"/>
                    <a:gd name="T54" fmla="*/ 360 w 685"/>
                    <a:gd name="T55" fmla="*/ 1018 h 1019"/>
                    <a:gd name="T56" fmla="*/ 394 w 685"/>
                    <a:gd name="T57" fmla="*/ 1015 h 1019"/>
                    <a:gd name="T58" fmla="*/ 427 w 685"/>
                    <a:gd name="T59" fmla="*/ 1008 h 1019"/>
                    <a:gd name="T60" fmla="*/ 459 w 685"/>
                    <a:gd name="T61" fmla="*/ 997 h 1019"/>
                    <a:gd name="T62" fmla="*/ 490 w 685"/>
                    <a:gd name="T63" fmla="*/ 984 h 1019"/>
                    <a:gd name="T64" fmla="*/ 519 w 685"/>
                    <a:gd name="T65" fmla="*/ 968 h 1019"/>
                    <a:gd name="T66" fmla="*/ 546 w 685"/>
                    <a:gd name="T67" fmla="*/ 950 h 1019"/>
                    <a:gd name="T68" fmla="*/ 572 w 685"/>
                    <a:gd name="T69" fmla="*/ 929 h 1019"/>
                    <a:gd name="T70" fmla="*/ 595 w 685"/>
                    <a:gd name="T71" fmla="*/ 906 h 1019"/>
                    <a:gd name="T72" fmla="*/ 616 w 685"/>
                    <a:gd name="T73" fmla="*/ 880 h 1019"/>
                    <a:gd name="T74" fmla="*/ 634 w 685"/>
                    <a:gd name="T75" fmla="*/ 853 h 1019"/>
                    <a:gd name="T76" fmla="*/ 650 w 685"/>
                    <a:gd name="T77" fmla="*/ 824 h 1019"/>
                    <a:gd name="T78" fmla="*/ 663 w 685"/>
                    <a:gd name="T79" fmla="*/ 794 h 1019"/>
                    <a:gd name="T80" fmla="*/ 673 w 685"/>
                    <a:gd name="T81" fmla="*/ 762 h 1019"/>
                    <a:gd name="T82" fmla="*/ 681 w 685"/>
                    <a:gd name="T83" fmla="*/ 728 h 1019"/>
                    <a:gd name="T84" fmla="*/ 684 w 685"/>
                    <a:gd name="T85" fmla="*/ 694 h 1019"/>
                    <a:gd name="T86" fmla="*/ 685 w 685"/>
                    <a:gd name="T87" fmla="*/ 676 h 1019"/>
                    <a:gd name="T88" fmla="*/ 680 w 685"/>
                    <a:gd name="T89" fmla="*/ 624 h 1019"/>
                    <a:gd name="T90" fmla="*/ 668 w 685"/>
                    <a:gd name="T91" fmla="*/ 574 h 1019"/>
                    <a:gd name="T92" fmla="*/ 649 w 685"/>
                    <a:gd name="T93" fmla="*/ 527 h 1019"/>
                    <a:gd name="T94" fmla="*/ 624 w 685"/>
                    <a:gd name="T95" fmla="*/ 484 h 1019"/>
                    <a:gd name="T96" fmla="*/ 593 w 685"/>
                    <a:gd name="T97" fmla="*/ 444 h 1019"/>
                    <a:gd name="T98" fmla="*/ 556 w 685"/>
                    <a:gd name="T99" fmla="*/ 410 h 1019"/>
                    <a:gd name="T100" fmla="*/ 515 w 685"/>
                    <a:gd name="T101" fmla="*/ 381 h 1019"/>
                    <a:gd name="T102" fmla="*/ 471 w 685"/>
                    <a:gd name="T103" fmla="*/ 35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1019">
                      <a:moveTo>
                        <a:pt x="471" y="359"/>
                      </a:moveTo>
                      <a:lnTo>
                        <a:pt x="445" y="0"/>
                      </a:lnTo>
                      <a:lnTo>
                        <a:pt x="213" y="0"/>
                      </a:lnTo>
                      <a:lnTo>
                        <a:pt x="216" y="358"/>
                      </a:lnTo>
                      <a:lnTo>
                        <a:pt x="216" y="358"/>
                      </a:lnTo>
                      <a:lnTo>
                        <a:pt x="193" y="368"/>
                      </a:lnTo>
                      <a:lnTo>
                        <a:pt x="171" y="380"/>
                      </a:lnTo>
                      <a:lnTo>
                        <a:pt x="150" y="393"/>
                      </a:lnTo>
                      <a:lnTo>
                        <a:pt x="128" y="408"/>
                      </a:lnTo>
                      <a:lnTo>
                        <a:pt x="109" y="425"/>
                      </a:lnTo>
                      <a:lnTo>
                        <a:pt x="92" y="442"/>
                      </a:lnTo>
                      <a:lnTo>
                        <a:pt x="75" y="462"/>
                      </a:lnTo>
                      <a:lnTo>
                        <a:pt x="60" y="482"/>
                      </a:lnTo>
                      <a:lnTo>
                        <a:pt x="47" y="504"/>
                      </a:lnTo>
                      <a:lnTo>
                        <a:pt x="35" y="526"/>
                      </a:lnTo>
                      <a:lnTo>
                        <a:pt x="24" y="549"/>
                      </a:lnTo>
                      <a:lnTo>
                        <a:pt x="16" y="573"/>
                      </a:lnTo>
                      <a:lnTo>
                        <a:pt x="9" y="598"/>
                      </a:lnTo>
                      <a:lnTo>
                        <a:pt x="4" y="623"/>
                      </a:lnTo>
                      <a:lnTo>
                        <a:pt x="1" y="650"/>
                      </a:lnTo>
                      <a:lnTo>
                        <a:pt x="0" y="676"/>
                      </a:lnTo>
                      <a:lnTo>
                        <a:pt x="0" y="676"/>
                      </a:lnTo>
                      <a:lnTo>
                        <a:pt x="0" y="694"/>
                      </a:lnTo>
                      <a:lnTo>
                        <a:pt x="1" y="711"/>
                      </a:lnTo>
                      <a:lnTo>
                        <a:pt x="4" y="728"/>
                      </a:lnTo>
                      <a:lnTo>
                        <a:pt x="7" y="745"/>
                      </a:lnTo>
                      <a:lnTo>
                        <a:pt x="10" y="762"/>
                      </a:lnTo>
                      <a:lnTo>
                        <a:pt x="15" y="778"/>
                      </a:lnTo>
                      <a:lnTo>
                        <a:pt x="20" y="794"/>
                      </a:lnTo>
                      <a:lnTo>
                        <a:pt x="27" y="809"/>
                      </a:lnTo>
                      <a:lnTo>
                        <a:pt x="33" y="824"/>
                      </a:lnTo>
                      <a:lnTo>
                        <a:pt x="41" y="839"/>
                      </a:lnTo>
                      <a:lnTo>
                        <a:pt x="49" y="853"/>
                      </a:lnTo>
                      <a:lnTo>
                        <a:pt x="58" y="867"/>
                      </a:lnTo>
                      <a:lnTo>
                        <a:pt x="68" y="880"/>
                      </a:lnTo>
                      <a:lnTo>
                        <a:pt x="78" y="893"/>
                      </a:lnTo>
                      <a:lnTo>
                        <a:pt x="89" y="906"/>
                      </a:lnTo>
                      <a:lnTo>
                        <a:pt x="100" y="918"/>
                      </a:lnTo>
                      <a:lnTo>
                        <a:pt x="112" y="929"/>
                      </a:lnTo>
                      <a:lnTo>
                        <a:pt x="124" y="940"/>
                      </a:lnTo>
                      <a:lnTo>
                        <a:pt x="138" y="950"/>
                      </a:lnTo>
                      <a:lnTo>
                        <a:pt x="151" y="959"/>
                      </a:lnTo>
                      <a:lnTo>
                        <a:pt x="165" y="968"/>
                      </a:lnTo>
                      <a:lnTo>
                        <a:pt x="180" y="976"/>
                      </a:lnTo>
                      <a:lnTo>
                        <a:pt x="194" y="984"/>
                      </a:lnTo>
                      <a:lnTo>
                        <a:pt x="209" y="991"/>
                      </a:lnTo>
                      <a:lnTo>
                        <a:pt x="225" y="997"/>
                      </a:lnTo>
                      <a:lnTo>
                        <a:pt x="241" y="1002"/>
                      </a:lnTo>
                      <a:lnTo>
                        <a:pt x="257" y="1008"/>
                      </a:lnTo>
                      <a:lnTo>
                        <a:pt x="273" y="1012"/>
                      </a:lnTo>
                      <a:lnTo>
                        <a:pt x="290" y="1015"/>
                      </a:lnTo>
                      <a:lnTo>
                        <a:pt x="307" y="1017"/>
                      </a:lnTo>
                      <a:lnTo>
                        <a:pt x="325" y="1018"/>
                      </a:lnTo>
                      <a:lnTo>
                        <a:pt x="342" y="1019"/>
                      </a:lnTo>
                      <a:lnTo>
                        <a:pt x="342" y="1019"/>
                      </a:lnTo>
                      <a:lnTo>
                        <a:pt x="360" y="1018"/>
                      </a:lnTo>
                      <a:lnTo>
                        <a:pt x="377" y="1017"/>
                      </a:lnTo>
                      <a:lnTo>
                        <a:pt x="394" y="1015"/>
                      </a:lnTo>
                      <a:lnTo>
                        <a:pt x="411" y="1012"/>
                      </a:lnTo>
                      <a:lnTo>
                        <a:pt x="427" y="1008"/>
                      </a:lnTo>
                      <a:lnTo>
                        <a:pt x="444" y="1002"/>
                      </a:lnTo>
                      <a:lnTo>
                        <a:pt x="459" y="997"/>
                      </a:lnTo>
                      <a:lnTo>
                        <a:pt x="475" y="991"/>
                      </a:lnTo>
                      <a:lnTo>
                        <a:pt x="490" y="984"/>
                      </a:lnTo>
                      <a:lnTo>
                        <a:pt x="505" y="976"/>
                      </a:lnTo>
                      <a:lnTo>
                        <a:pt x="519" y="968"/>
                      </a:lnTo>
                      <a:lnTo>
                        <a:pt x="533" y="959"/>
                      </a:lnTo>
                      <a:lnTo>
                        <a:pt x="546" y="950"/>
                      </a:lnTo>
                      <a:lnTo>
                        <a:pt x="559" y="940"/>
                      </a:lnTo>
                      <a:lnTo>
                        <a:pt x="572" y="929"/>
                      </a:lnTo>
                      <a:lnTo>
                        <a:pt x="583" y="918"/>
                      </a:lnTo>
                      <a:lnTo>
                        <a:pt x="595" y="906"/>
                      </a:lnTo>
                      <a:lnTo>
                        <a:pt x="605" y="893"/>
                      </a:lnTo>
                      <a:lnTo>
                        <a:pt x="616" y="880"/>
                      </a:lnTo>
                      <a:lnTo>
                        <a:pt x="625" y="867"/>
                      </a:lnTo>
                      <a:lnTo>
                        <a:pt x="634" y="853"/>
                      </a:lnTo>
                      <a:lnTo>
                        <a:pt x="642" y="839"/>
                      </a:lnTo>
                      <a:lnTo>
                        <a:pt x="650" y="824"/>
                      </a:lnTo>
                      <a:lnTo>
                        <a:pt x="657" y="809"/>
                      </a:lnTo>
                      <a:lnTo>
                        <a:pt x="663" y="794"/>
                      </a:lnTo>
                      <a:lnTo>
                        <a:pt x="668" y="778"/>
                      </a:lnTo>
                      <a:lnTo>
                        <a:pt x="673" y="762"/>
                      </a:lnTo>
                      <a:lnTo>
                        <a:pt x="677" y="745"/>
                      </a:lnTo>
                      <a:lnTo>
                        <a:pt x="681" y="728"/>
                      </a:lnTo>
                      <a:lnTo>
                        <a:pt x="683" y="711"/>
                      </a:lnTo>
                      <a:lnTo>
                        <a:pt x="684" y="694"/>
                      </a:lnTo>
                      <a:lnTo>
                        <a:pt x="685" y="676"/>
                      </a:lnTo>
                      <a:lnTo>
                        <a:pt x="685" y="676"/>
                      </a:lnTo>
                      <a:lnTo>
                        <a:pt x="683" y="650"/>
                      </a:lnTo>
                      <a:lnTo>
                        <a:pt x="680" y="624"/>
                      </a:lnTo>
                      <a:lnTo>
                        <a:pt x="675" y="598"/>
                      </a:lnTo>
                      <a:lnTo>
                        <a:pt x="668" y="574"/>
                      </a:lnTo>
                      <a:lnTo>
                        <a:pt x="659" y="550"/>
                      </a:lnTo>
                      <a:lnTo>
                        <a:pt x="649" y="527"/>
                      </a:lnTo>
                      <a:lnTo>
                        <a:pt x="637" y="505"/>
                      </a:lnTo>
                      <a:lnTo>
                        <a:pt x="624" y="484"/>
                      </a:lnTo>
                      <a:lnTo>
                        <a:pt x="609" y="464"/>
                      </a:lnTo>
                      <a:lnTo>
                        <a:pt x="593" y="444"/>
                      </a:lnTo>
                      <a:lnTo>
                        <a:pt x="575" y="426"/>
                      </a:lnTo>
                      <a:lnTo>
                        <a:pt x="556" y="410"/>
                      </a:lnTo>
                      <a:lnTo>
                        <a:pt x="537" y="395"/>
                      </a:lnTo>
                      <a:lnTo>
                        <a:pt x="515" y="381"/>
                      </a:lnTo>
                      <a:lnTo>
                        <a:pt x="493" y="369"/>
                      </a:lnTo>
                      <a:lnTo>
                        <a:pt x="471" y="359"/>
                      </a:lnTo>
                      <a:lnTo>
                        <a:pt x="471" y="359"/>
                      </a:lnTo>
                      <a:close/>
                    </a:path>
                  </a:pathLst>
                </a:custGeom>
                <a:pattFill prst="ltUpDiag">
                  <a:fgClr>
                    <a:schemeClr val="accent1">
                      <a:lumMod val="50000"/>
                    </a:schemeClr>
                  </a:fgClr>
                  <a:bgClr>
                    <a:schemeClr val="tx1"/>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grpSp>
            <p:nvGrpSpPr>
              <p:cNvPr id="81" name="Group 80">
                <a:extLst>
                  <a:ext uri="{FF2B5EF4-FFF2-40B4-BE49-F238E27FC236}">
                    <a16:creationId xmlns:a16="http://schemas.microsoft.com/office/drawing/2014/main" id="{E39C4B0E-69AD-4091-95D7-9730B4F31CE2}"/>
                  </a:ext>
                </a:extLst>
              </p:cNvPr>
              <p:cNvGrpSpPr/>
              <p:nvPr/>
            </p:nvGrpSpPr>
            <p:grpSpPr>
              <a:xfrm>
                <a:off x="5867362" y="2938107"/>
                <a:ext cx="544100" cy="544096"/>
                <a:chOff x="4563268" y="2753915"/>
                <a:chExt cx="457200" cy="457200"/>
              </a:xfrm>
              <a:solidFill>
                <a:schemeClr val="bg1"/>
              </a:solidFill>
            </p:grpSpPr>
            <p:sp>
              <p:nvSpPr>
                <p:cNvPr id="82" name="Freeform 124">
                  <a:extLst>
                    <a:ext uri="{FF2B5EF4-FFF2-40B4-BE49-F238E27FC236}">
                      <a16:creationId xmlns:a16="http://schemas.microsoft.com/office/drawing/2014/main" id="{061C7068-199F-474B-B88C-758536BD8A1C}"/>
                    </a:ext>
                  </a:extLst>
                </p:cNvPr>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83" name="Freeform 125">
                  <a:extLst>
                    <a:ext uri="{FF2B5EF4-FFF2-40B4-BE49-F238E27FC236}">
                      <a16:creationId xmlns:a16="http://schemas.microsoft.com/office/drawing/2014/main" id="{54914CB0-B50F-45AB-9006-4468E4CEB418}"/>
                    </a:ext>
                  </a:extLst>
                </p:cNvPr>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84" name="Freeform 126">
                  <a:extLst>
                    <a:ext uri="{FF2B5EF4-FFF2-40B4-BE49-F238E27FC236}">
                      <a16:creationId xmlns:a16="http://schemas.microsoft.com/office/drawing/2014/main" id="{D66BB8A3-0859-4A0F-8D35-197FE4D29874}"/>
                    </a:ext>
                  </a:extLst>
                </p:cNvPr>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grpSp>
        </p:grpSp>
      </p:grpSp>
      <p:sp>
        <p:nvSpPr>
          <p:cNvPr id="86" name="Rectangle 85">
            <a:extLst>
              <a:ext uri="{FF2B5EF4-FFF2-40B4-BE49-F238E27FC236}">
                <a16:creationId xmlns:a16="http://schemas.microsoft.com/office/drawing/2014/main" id="{520C651D-BD98-4AEC-899F-AC1C492E501A}"/>
              </a:ext>
            </a:extLst>
          </p:cNvPr>
          <p:cNvSpPr/>
          <p:nvPr/>
        </p:nvSpPr>
        <p:spPr>
          <a:xfrm>
            <a:off x="1666875" y="5432425"/>
            <a:ext cx="8428038" cy="892175"/>
          </a:xfrm>
          <a:prstGeom prst="rect">
            <a:avLst/>
          </a:prstGeom>
        </p:spPr>
        <p:txBody>
          <a:bodyPr>
            <a:spAutoFit/>
          </a:bodyPr>
          <a:lstStyle/>
          <a:p>
            <a:pPr algn="ctr" defTabSz="914377" eaLnBrk="1" fontAlgn="auto" hangingPunct="1">
              <a:spcBef>
                <a:spcPts val="0"/>
              </a:spcBef>
              <a:spcAft>
                <a:spcPts val="0"/>
              </a:spcAft>
              <a:defRPr/>
            </a:pPr>
            <a:r>
              <a:rPr lang="en-US" sz="1600" b="1" noProof="1">
                <a:solidFill>
                  <a:schemeClr val="bg1"/>
                </a:solidFill>
                <a:latin typeface="Open Sans" panose="020B0606030504020204" pitchFamily="34" charset="0"/>
                <a:ea typeface="Open Sans" panose="020B0606030504020204" pitchFamily="34" charset="0"/>
                <a:cs typeface="Open Sans" panose="020B0606030504020204" pitchFamily="34" charset="0"/>
              </a:rPr>
              <a:t>BUILD YOUR CAMPAIGNS FOR SUCCESS</a:t>
            </a:r>
          </a:p>
          <a:p>
            <a:pPr algn="ctr" defTabSz="914377" eaLnBrk="1" fontAlgn="auto" hangingPunct="1">
              <a:spcBef>
                <a:spcPts val="0"/>
              </a:spcBef>
              <a:spcAft>
                <a:spcPts val="0"/>
              </a:spcAft>
              <a:defRPr/>
            </a:pPr>
            <a:r>
              <a:rPr lang="en-US" sz="1200" b="1" noProof="1">
                <a:solidFill>
                  <a:schemeClr val="bg1"/>
                </a:solidFill>
                <a:latin typeface="+mj-lt"/>
                <a:ea typeface="Roboto Light" panose="02000000000000000000" pitchFamily="2" charset="0"/>
              </a:rPr>
              <a:t>Once you’ve set a solid foundation of targeting, creative, and metrics, you’ll be able to set up experiments to catch 3</a:t>
            </a:r>
            <a:r>
              <a:rPr lang="en-US" sz="1200" b="1" baseline="30000" noProof="1">
                <a:solidFill>
                  <a:schemeClr val="bg1"/>
                </a:solidFill>
                <a:latin typeface="+mj-lt"/>
                <a:ea typeface="Roboto Light" panose="02000000000000000000" pitchFamily="2" charset="0"/>
              </a:rPr>
              <a:t>rd</a:t>
            </a:r>
            <a:r>
              <a:rPr lang="en-US" sz="1200" b="1" noProof="1">
                <a:solidFill>
                  <a:schemeClr val="bg1"/>
                </a:solidFill>
                <a:latin typeface="+mj-lt"/>
                <a:ea typeface="Roboto Light" panose="02000000000000000000" pitchFamily="2" charset="0"/>
              </a:rPr>
              <a:t> &amp; 4</a:t>
            </a:r>
            <a:r>
              <a:rPr lang="en-US" sz="1200" b="1" baseline="30000" noProof="1">
                <a:solidFill>
                  <a:schemeClr val="bg1"/>
                </a:solidFill>
                <a:latin typeface="+mj-lt"/>
                <a:ea typeface="Roboto Light" panose="02000000000000000000" pitchFamily="2" charset="0"/>
              </a:rPr>
              <a:t>th</a:t>
            </a:r>
            <a:r>
              <a:rPr lang="en-US" sz="1200" b="1" noProof="1">
                <a:solidFill>
                  <a:schemeClr val="bg1"/>
                </a:solidFill>
                <a:latin typeface="+mj-lt"/>
                <a:ea typeface="Roboto Light" panose="02000000000000000000" pitchFamily="2" charset="0"/>
              </a:rPr>
              <a:t> tier markets. You may also be surprised at how demo’s react to your placements! You may be able to discover opportunities for product development and cross marketing which you didn’t even know existed.</a:t>
            </a:r>
            <a:endParaRPr lang="en-US" sz="1200" noProof="1">
              <a:solidFill>
                <a:schemeClr val="bg1"/>
              </a:solidFill>
              <a:latin typeface="+mj-lt"/>
              <a:ea typeface="Roboto Light" panose="02000000000000000000" pitchFamily="2" charset="0"/>
            </a:endParaRPr>
          </a:p>
        </p:txBody>
      </p:sp>
      <p:sp>
        <p:nvSpPr>
          <p:cNvPr id="78856" name="Rectangle 87">
            <a:extLst>
              <a:ext uri="{FF2B5EF4-FFF2-40B4-BE49-F238E27FC236}">
                <a16:creationId xmlns:a16="http://schemas.microsoft.com/office/drawing/2014/main" id="{5BD74B5E-F380-4AC7-B667-3B0212C600C6}"/>
              </a:ext>
            </a:extLst>
          </p:cNvPr>
          <p:cNvSpPr>
            <a:spLocks noChangeArrowheads="1"/>
          </p:cNvSpPr>
          <p:nvPr/>
        </p:nvSpPr>
        <p:spPr bwMode="auto">
          <a:xfrm>
            <a:off x="8567738" y="1944688"/>
            <a:ext cx="24939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2) PURCHASE PLACEMENTS TO REACH TARGETS DIRECTLY</a:t>
            </a:r>
          </a:p>
        </p:txBody>
      </p:sp>
      <p:sp>
        <p:nvSpPr>
          <p:cNvPr id="89" name="Rectangle 88">
            <a:extLst>
              <a:ext uri="{FF2B5EF4-FFF2-40B4-BE49-F238E27FC236}">
                <a16:creationId xmlns:a16="http://schemas.microsoft.com/office/drawing/2014/main" id="{902BEBF7-3D9A-49F1-A5B0-56FDE0310B8A}"/>
              </a:ext>
            </a:extLst>
          </p:cNvPr>
          <p:cNvSpPr/>
          <p:nvPr/>
        </p:nvSpPr>
        <p:spPr>
          <a:xfrm>
            <a:off x="8567738" y="2519363"/>
            <a:ext cx="3159125" cy="830262"/>
          </a:xfrm>
          <a:prstGeom prst="rect">
            <a:avLst/>
          </a:prstGeom>
        </p:spPr>
        <p:txBody>
          <a:bodyPr>
            <a:spAutoFit/>
          </a:bodyPr>
          <a:lstStyle/>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Use marketing dollars to “harpoon” the best leads – not “sprawl an all-encompassing net to everyone.” Look into behavioral targeting, geo targeting, and types of mediums in general.</a:t>
            </a:r>
          </a:p>
        </p:txBody>
      </p:sp>
      <p:sp>
        <p:nvSpPr>
          <p:cNvPr id="78858" name="Rectangle 89">
            <a:extLst>
              <a:ext uri="{FF2B5EF4-FFF2-40B4-BE49-F238E27FC236}">
                <a16:creationId xmlns:a16="http://schemas.microsoft.com/office/drawing/2014/main" id="{19A87FC3-D901-4FE0-A823-D9FFB7137DD0}"/>
              </a:ext>
            </a:extLst>
          </p:cNvPr>
          <p:cNvSpPr>
            <a:spLocks noChangeArrowheads="1"/>
          </p:cNvSpPr>
          <p:nvPr/>
        </p:nvSpPr>
        <p:spPr bwMode="auto">
          <a:xfrm>
            <a:off x="8567738" y="3506788"/>
            <a:ext cx="26336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chemeClr val="bg1"/>
                </a:solidFill>
                <a:latin typeface="Open Sans" pitchFamily="34" charset="0"/>
                <a:cs typeface="Open Sans" pitchFamily="34" charset="0"/>
              </a:rPr>
              <a:t>4) TRACK PLACEMENTS &amp; REVAMP IF NEEDED FOR PERFORMANCE</a:t>
            </a:r>
          </a:p>
        </p:txBody>
      </p:sp>
      <p:sp>
        <p:nvSpPr>
          <p:cNvPr id="91" name="Rectangle 90">
            <a:extLst>
              <a:ext uri="{FF2B5EF4-FFF2-40B4-BE49-F238E27FC236}">
                <a16:creationId xmlns:a16="http://schemas.microsoft.com/office/drawing/2014/main" id="{4AA00AF2-4E99-461F-B01E-50D67C45B4DB}"/>
              </a:ext>
            </a:extLst>
          </p:cNvPr>
          <p:cNvSpPr/>
          <p:nvPr/>
        </p:nvSpPr>
        <p:spPr>
          <a:xfrm>
            <a:off x="8567738" y="4235450"/>
            <a:ext cx="3159125" cy="1016000"/>
          </a:xfrm>
          <a:prstGeom prst="rect">
            <a:avLst/>
          </a:prstGeom>
        </p:spPr>
        <p:txBody>
          <a:bodyPr>
            <a:spAutoFit/>
          </a:bodyPr>
          <a:lstStyle/>
          <a:p>
            <a:pP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Use tracking ID’s, unique </a:t>
            </a:r>
            <a:r>
              <a:rPr lang="en-US" sz="1200" dirty="0" err="1">
                <a:solidFill>
                  <a:schemeClr val="bg1"/>
                </a:solidFill>
                <a:latin typeface="+mj-lt"/>
                <a:ea typeface="Open Sans Light" panose="020B0306030504020204" pitchFamily="34" charset="0"/>
                <a:cs typeface="Open Sans Light" panose="020B0306030504020204" pitchFamily="34" charset="0"/>
              </a:rPr>
              <a:t>urls</a:t>
            </a:r>
            <a:r>
              <a:rPr lang="en-US" sz="1200" dirty="0">
                <a:solidFill>
                  <a:schemeClr val="bg1"/>
                </a:solidFill>
                <a:latin typeface="+mj-lt"/>
                <a:ea typeface="Open Sans Light" panose="020B0306030504020204" pitchFamily="34" charset="0"/>
                <a:cs typeface="Open Sans Light" panose="020B0306030504020204" pitchFamily="34" charset="0"/>
              </a:rPr>
              <a:t>, unique phone numbers, coupon codes, and everything available to track each message you deploy. Watch for performance indicators and tweak to ensure that media buys drive sales.</a:t>
            </a:r>
          </a:p>
        </p:txBody>
      </p:sp>
      <p:sp>
        <p:nvSpPr>
          <p:cNvPr id="78860" name="Rectangle 91">
            <a:extLst>
              <a:ext uri="{FF2B5EF4-FFF2-40B4-BE49-F238E27FC236}">
                <a16:creationId xmlns:a16="http://schemas.microsoft.com/office/drawing/2014/main" id="{180ABFBD-DD01-444D-9F7B-10989C13787A}"/>
              </a:ext>
            </a:extLst>
          </p:cNvPr>
          <p:cNvSpPr>
            <a:spLocks noChangeArrowheads="1"/>
          </p:cNvSpPr>
          <p:nvPr/>
        </p:nvSpPr>
        <p:spPr bwMode="auto">
          <a:xfrm>
            <a:off x="1773238" y="2058988"/>
            <a:ext cx="2085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1400" b="1">
                <a:solidFill>
                  <a:schemeClr val="bg1"/>
                </a:solidFill>
                <a:latin typeface="Open Sans" pitchFamily="34" charset="0"/>
                <a:cs typeface="Open Sans" pitchFamily="34" charset="0"/>
              </a:rPr>
              <a:t>1) DISCOVER YOUR TARGETS</a:t>
            </a:r>
          </a:p>
        </p:txBody>
      </p:sp>
      <p:sp>
        <p:nvSpPr>
          <p:cNvPr id="93" name="Rectangle 92">
            <a:extLst>
              <a:ext uri="{FF2B5EF4-FFF2-40B4-BE49-F238E27FC236}">
                <a16:creationId xmlns:a16="http://schemas.microsoft.com/office/drawing/2014/main" id="{B90E98BB-58CB-4314-BEF8-A595BC0129A1}"/>
              </a:ext>
            </a:extLst>
          </p:cNvPr>
          <p:cNvSpPr/>
          <p:nvPr/>
        </p:nvSpPr>
        <p:spPr>
          <a:xfrm>
            <a:off x="700088" y="2389188"/>
            <a:ext cx="3159125" cy="461962"/>
          </a:xfrm>
          <a:prstGeom prst="rect">
            <a:avLst/>
          </a:prstGeom>
        </p:spPr>
        <p:txBody>
          <a:bodyPr>
            <a:spAutoFit/>
          </a:bodyPr>
          <a:lstStyle/>
          <a:p>
            <a:pPr algn="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Look to as many data points you can find to create your top three market personas.</a:t>
            </a:r>
          </a:p>
        </p:txBody>
      </p:sp>
      <p:sp>
        <p:nvSpPr>
          <p:cNvPr id="78862" name="Rectangle 93">
            <a:extLst>
              <a:ext uri="{FF2B5EF4-FFF2-40B4-BE49-F238E27FC236}">
                <a16:creationId xmlns:a16="http://schemas.microsoft.com/office/drawing/2014/main" id="{10FC7A5E-B8CC-4FAA-9EF4-BF518F98B2D9}"/>
              </a:ext>
            </a:extLst>
          </p:cNvPr>
          <p:cNvSpPr>
            <a:spLocks noChangeArrowheads="1"/>
          </p:cNvSpPr>
          <p:nvPr/>
        </p:nvSpPr>
        <p:spPr bwMode="auto">
          <a:xfrm>
            <a:off x="868363" y="3506788"/>
            <a:ext cx="2990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1400" b="1">
                <a:solidFill>
                  <a:schemeClr val="bg1"/>
                </a:solidFill>
                <a:latin typeface="Open Sans" pitchFamily="34" charset="0"/>
                <a:cs typeface="Open Sans" pitchFamily="34" charset="0"/>
              </a:rPr>
              <a:t>3) STRATEGIZE PLACEMENT CREATIVE TO ENGAGE &amp; CONVERT</a:t>
            </a:r>
          </a:p>
        </p:txBody>
      </p:sp>
      <p:sp>
        <p:nvSpPr>
          <p:cNvPr id="95" name="Rectangle 94">
            <a:extLst>
              <a:ext uri="{FF2B5EF4-FFF2-40B4-BE49-F238E27FC236}">
                <a16:creationId xmlns:a16="http://schemas.microsoft.com/office/drawing/2014/main" id="{16A5E230-9A80-4570-BFD1-F6BB1613E209}"/>
              </a:ext>
            </a:extLst>
          </p:cNvPr>
          <p:cNvSpPr/>
          <p:nvPr/>
        </p:nvSpPr>
        <p:spPr>
          <a:xfrm>
            <a:off x="700088" y="4144963"/>
            <a:ext cx="3159125" cy="830262"/>
          </a:xfrm>
          <a:prstGeom prst="rect">
            <a:avLst/>
          </a:prstGeom>
        </p:spPr>
        <p:txBody>
          <a:bodyPr>
            <a:spAutoFit/>
          </a:bodyPr>
          <a:lstStyle/>
          <a:p>
            <a:pPr algn="r" defTabSz="914377" eaLnBrk="1" fontAlgn="auto" hangingPunct="1">
              <a:spcBef>
                <a:spcPts val="0"/>
              </a:spcBef>
              <a:spcAft>
                <a:spcPts val="0"/>
              </a:spcAft>
              <a:defRPr/>
            </a:pPr>
            <a:r>
              <a:rPr lang="en-US" sz="1200" dirty="0">
                <a:solidFill>
                  <a:schemeClr val="bg1"/>
                </a:solidFill>
                <a:latin typeface="+mj-lt"/>
                <a:ea typeface="Open Sans Light" panose="020B0306030504020204" pitchFamily="34" charset="0"/>
                <a:cs typeface="Open Sans Light" panose="020B0306030504020204" pitchFamily="34" charset="0"/>
              </a:rPr>
              <a:t>Ensure that creative placed in media channels will be effective in converting to a sale. A muddled message may not work even with the best targeting there is.</a:t>
            </a:r>
          </a:p>
        </p:txBody>
      </p:sp>
      <p:grpSp>
        <p:nvGrpSpPr>
          <p:cNvPr id="31" name="Group 30">
            <a:extLst>
              <a:ext uri="{FF2B5EF4-FFF2-40B4-BE49-F238E27FC236}">
                <a16:creationId xmlns:a16="http://schemas.microsoft.com/office/drawing/2014/main" id="{4CF5C87A-A8E6-4FFC-9347-7D273D6686BA}"/>
              </a:ext>
            </a:extLst>
          </p:cNvPr>
          <p:cNvGrpSpPr/>
          <p:nvPr/>
        </p:nvGrpSpPr>
        <p:grpSpPr>
          <a:xfrm>
            <a:off x="7840311" y="4122419"/>
            <a:ext cx="457200" cy="457200"/>
            <a:chOff x="7171531" y="4561284"/>
            <a:chExt cx="457200" cy="457200"/>
          </a:xfrm>
          <a:solidFill>
            <a:schemeClr val="bg1"/>
          </a:solidFill>
        </p:grpSpPr>
        <p:sp>
          <p:nvSpPr>
            <p:cNvPr id="32" name="Freeform 19">
              <a:extLst>
                <a:ext uri="{FF2B5EF4-FFF2-40B4-BE49-F238E27FC236}">
                  <a16:creationId xmlns:a16="http://schemas.microsoft.com/office/drawing/2014/main" id="{E8442281-1A24-4EDB-80AF-A0F2C7A01EE1}"/>
                </a:ext>
              </a:extLst>
            </p:cNvPr>
            <p:cNvSpPr>
              <a:spLocks noEditPoints="1"/>
            </p:cNvSpPr>
            <p:nvPr/>
          </p:nvSpPr>
          <p:spPr bwMode="auto">
            <a:xfrm>
              <a:off x="7171531" y="4561284"/>
              <a:ext cx="457200" cy="457200"/>
            </a:xfrm>
            <a:custGeom>
              <a:avLst/>
              <a:gdLst>
                <a:gd name="T0" fmla="*/ 1075 w 1152"/>
                <a:gd name="T1" fmla="*/ 1069 h 1152"/>
                <a:gd name="T2" fmla="*/ 1060 w 1152"/>
                <a:gd name="T3" fmla="*/ 1080 h 1152"/>
                <a:gd name="T4" fmla="*/ 87 w 1152"/>
                <a:gd name="T5" fmla="*/ 1077 h 1152"/>
                <a:gd name="T6" fmla="*/ 74 w 1152"/>
                <a:gd name="T7" fmla="*/ 1065 h 1152"/>
                <a:gd name="T8" fmla="*/ 72 w 1152"/>
                <a:gd name="T9" fmla="*/ 198 h 1152"/>
                <a:gd name="T10" fmla="*/ 83 w 1152"/>
                <a:gd name="T11" fmla="*/ 184 h 1152"/>
                <a:gd name="T12" fmla="*/ 252 w 1152"/>
                <a:gd name="T13" fmla="*/ 180 h 1152"/>
                <a:gd name="T14" fmla="*/ 258 w 1152"/>
                <a:gd name="T15" fmla="*/ 272 h 1152"/>
                <a:gd name="T16" fmla="*/ 281 w 1152"/>
                <a:gd name="T17" fmla="*/ 287 h 1152"/>
                <a:gd name="T18" fmla="*/ 309 w 1152"/>
                <a:gd name="T19" fmla="*/ 282 h 1152"/>
                <a:gd name="T20" fmla="*/ 324 w 1152"/>
                <a:gd name="T21" fmla="*/ 259 h 1152"/>
                <a:gd name="T22" fmla="*/ 540 w 1152"/>
                <a:gd name="T23" fmla="*/ 251 h 1152"/>
                <a:gd name="T24" fmla="*/ 551 w 1152"/>
                <a:gd name="T25" fmla="*/ 277 h 1152"/>
                <a:gd name="T26" fmla="*/ 576 w 1152"/>
                <a:gd name="T27" fmla="*/ 288 h 1152"/>
                <a:gd name="T28" fmla="*/ 601 w 1152"/>
                <a:gd name="T29" fmla="*/ 277 h 1152"/>
                <a:gd name="T30" fmla="*/ 612 w 1152"/>
                <a:gd name="T31" fmla="*/ 251 h 1152"/>
                <a:gd name="T32" fmla="*/ 829 w 1152"/>
                <a:gd name="T33" fmla="*/ 259 h 1152"/>
                <a:gd name="T34" fmla="*/ 844 w 1152"/>
                <a:gd name="T35" fmla="*/ 282 h 1152"/>
                <a:gd name="T36" fmla="*/ 871 w 1152"/>
                <a:gd name="T37" fmla="*/ 287 h 1152"/>
                <a:gd name="T38" fmla="*/ 894 w 1152"/>
                <a:gd name="T39" fmla="*/ 272 h 1152"/>
                <a:gd name="T40" fmla="*/ 900 w 1152"/>
                <a:gd name="T41" fmla="*/ 180 h 1152"/>
                <a:gd name="T42" fmla="*/ 1069 w 1152"/>
                <a:gd name="T43" fmla="*/ 184 h 1152"/>
                <a:gd name="T44" fmla="*/ 1080 w 1152"/>
                <a:gd name="T45" fmla="*/ 198 h 1152"/>
                <a:gd name="T46" fmla="*/ 900 w 1152"/>
                <a:gd name="T47" fmla="*/ 108 h 1152"/>
                <a:gd name="T48" fmla="*/ 894 w 1152"/>
                <a:gd name="T49" fmla="*/ 16 h 1152"/>
                <a:gd name="T50" fmla="*/ 871 w 1152"/>
                <a:gd name="T51" fmla="*/ 1 h 1152"/>
                <a:gd name="T52" fmla="*/ 844 w 1152"/>
                <a:gd name="T53" fmla="*/ 6 h 1152"/>
                <a:gd name="T54" fmla="*/ 829 w 1152"/>
                <a:gd name="T55" fmla="*/ 29 h 1152"/>
                <a:gd name="T56" fmla="*/ 612 w 1152"/>
                <a:gd name="T57" fmla="*/ 35 h 1152"/>
                <a:gd name="T58" fmla="*/ 601 w 1152"/>
                <a:gd name="T59" fmla="*/ 10 h 1152"/>
                <a:gd name="T60" fmla="*/ 576 w 1152"/>
                <a:gd name="T61" fmla="*/ 0 h 1152"/>
                <a:gd name="T62" fmla="*/ 551 w 1152"/>
                <a:gd name="T63" fmla="*/ 10 h 1152"/>
                <a:gd name="T64" fmla="*/ 540 w 1152"/>
                <a:gd name="T65" fmla="*/ 35 h 1152"/>
                <a:gd name="T66" fmla="*/ 324 w 1152"/>
                <a:gd name="T67" fmla="*/ 29 h 1152"/>
                <a:gd name="T68" fmla="*/ 309 w 1152"/>
                <a:gd name="T69" fmla="*/ 6 h 1152"/>
                <a:gd name="T70" fmla="*/ 281 w 1152"/>
                <a:gd name="T71" fmla="*/ 1 h 1152"/>
                <a:gd name="T72" fmla="*/ 258 w 1152"/>
                <a:gd name="T73" fmla="*/ 16 h 1152"/>
                <a:gd name="T74" fmla="*/ 252 w 1152"/>
                <a:gd name="T75" fmla="*/ 108 h 1152"/>
                <a:gd name="T76" fmla="*/ 68 w 1152"/>
                <a:gd name="T77" fmla="*/ 112 h 1152"/>
                <a:gd name="T78" fmla="*/ 35 w 1152"/>
                <a:gd name="T79" fmla="*/ 129 h 1152"/>
                <a:gd name="T80" fmla="*/ 12 w 1152"/>
                <a:gd name="T81" fmla="*/ 158 h 1152"/>
                <a:gd name="T82" fmla="*/ 1 w 1152"/>
                <a:gd name="T83" fmla="*/ 194 h 1152"/>
                <a:gd name="T84" fmla="*/ 2 w 1152"/>
                <a:gd name="T85" fmla="*/ 1075 h 1152"/>
                <a:gd name="T86" fmla="*/ 16 w 1152"/>
                <a:gd name="T87" fmla="*/ 1110 h 1152"/>
                <a:gd name="T88" fmla="*/ 42 w 1152"/>
                <a:gd name="T89" fmla="*/ 1136 h 1152"/>
                <a:gd name="T90" fmla="*/ 76 w 1152"/>
                <a:gd name="T91" fmla="*/ 1150 h 1152"/>
                <a:gd name="T92" fmla="*/ 1066 w 1152"/>
                <a:gd name="T93" fmla="*/ 1151 h 1152"/>
                <a:gd name="T94" fmla="*/ 1101 w 1152"/>
                <a:gd name="T95" fmla="*/ 1140 h 1152"/>
                <a:gd name="T96" fmla="*/ 1130 w 1152"/>
                <a:gd name="T97" fmla="*/ 1116 h 1152"/>
                <a:gd name="T98" fmla="*/ 1148 w 1152"/>
                <a:gd name="T99" fmla="*/ 1084 h 1152"/>
                <a:gd name="T100" fmla="*/ 1152 w 1152"/>
                <a:gd name="T101" fmla="*/ 204 h 1152"/>
                <a:gd name="T102" fmla="*/ 1145 w 1152"/>
                <a:gd name="T103" fmla="*/ 166 h 1152"/>
                <a:gd name="T104" fmla="*/ 1124 w 1152"/>
                <a:gd name="T105" fmla="*/ 136 h 1152"/>
                <a:gd name="T106" fmla="*/ 1094 w 1152"/>
                <a:gd name="T107" fmla="*/ 115 h 1152"/>
                <a:gd name="T108" fmla="*/ 1056 w 1152"/>
                <a:gd name="T109" fmla="*/ 10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56"/>
                  </a:moveTo>
                  <a:lnTo>
                    <a:pt x="1080" y="1060"/>
                  </a:lnTo>
                  <a:lnTo>
                    <a:pt x="1078" y="1065"/>
                  </a:lnTo>
                  <a:lnTo>
                    <a:pt x="1075" y="1069"/>
                  </a:lnTo>
                  <a:lnTo>
                    <a:pt x="1073" y="1073"/>
                  </a:lnTo>
                  <a:lnTo>
                    <a:pt x="1069" y="1075"/>
                  </a:lnTo>
                  <a:lnTo>
                    <a:pt x="1066" y="1077"/>
                  </a:lnTo>
                  <a:lnTo>
                    <a:pt x="1060" y="1080"/>
                  </a:lnTo>
                  <a:lnTo>
                    <a:pt x="1056" y="1080"/>
                  </a:lnTo>
                  <a:lnTo>
                    <a:pt x="96" y="1080"/>
                  </a:lnTo>
                  <a:lnTo>
                    <a:pt x="92" y="1080"/>
                  </a:lnTo>
                  <a:lnTo>
                    <a:pt x="87" y="1077"/>
                  </a:lnTo>
                  <a:lnTo>
                    <a:pt x="83" y="1075"/>
                  </a:lnTo>
                  <a:lnTo>
                    <a:pt x="79" y="1073"/>
                  </a:lnTo>
                  <a:lnTo>
                    <a:pt x="76" y="1069"/>
                  </a:lnTo>
                  <a:lnTo>
                    <a:pt x="74" y="1065"/>
                  </a:lnTo>
                  <a:lnTo>
                    <a:pt x="72" y="1060"/>
                  </a:lnTo>
                  <a:lnTo>
                    <a:pt x="72" y="1056"/>
                  </a:lnTo>
                  <a:lnTo>
                    <a:pt x="72" y="204"/>
                  </a:lnTo>
                  <a:lnTo>
                    <a:pt x="72" y="198"/>
                  </a:lnTo>
                  <a:lnTo>
                    <a:pt x="74" y="194"/>
                  </a:lnTo>
                  <a:lnTo>
                    <a:pt x="76" y="191"/>
                  </a:lnTo>
                  <a:lnTo>
                    <a:pt x="79" y="186"/>
                  </a:lnTo>
                  <a:lnTo>
                    <a:pt x="83" y="184"/>
                  </a:lnTo>
                  <a:lnTo>
                    <a:pt x="87" y="181"/>
                  </a:lnTo>
                  <a:lnTo>
                    <a:pt x="92" y="180"/>
                  </a:lnTo>
                  <a:lnTo>
                    <a:pt x="96" y="180"/>
                  </a:lnTo>
                  <a:lnTo>
                    <a:pt x="252" y="180"/>
                  </a:lnTo>
                  <a:lnTo>
                    <a:pt x="252" y="251"/>
                  </a:lnTo>
                  <a:lnTo>
                    <a:pt x="252" y="259"/>
                  </a:lnTo>
                  <a:lnTo>
                    <a:pt x="255" y="265"/>
                  </a:lnTo>
                  <a:lnTo>
                    <a:pt x="258" y="272"/>
                  </a:lnTo>
                  <a:lnTo>
                    <a:pt x="262" y="277"/>
                  </a:lnTo>
                  <a:lnTo>
                    <a:pt x="268" y="282"/>
                  </a:lnTo>
                  <a:lnTo>
                    <a:pt x="274" y="285"/>
                  </a:lnTo>
                  <a:lnTo>
                    <a:pt x="281" y="287"/>
                  </a:lnTo>
                  <a:lnTo>
                    <a:pt x="288" y="288"/>
                  </a:lnTo>
                  <a:lnTo>
                    <a:pt x="296" y="287"/>
                  </a:lnTo>
                  <a:lnTo>
                    <a:pt x="302" y="285"/>
                  </a:lnTo>
                  <a:lnTo>
                    <a:pt x="309" y="282"/>
                  </a:lnTo>
                  <a:lnTo>
                    <a:pt x="313" y="277"/>
                  </a:lnTo>
                  <a:lnTo>
                    <a:pt x="318" y="272"/>
                  </a:lnTo>
                  <a:lnTo>
                    <a:pt x="322" y="265"/>
                  </a:lnTo>
                  <a:lnTo>
                    <a:pt x="324" y="259"/>
                  </a:lnTo>
                  <a:lnTo>
                    <a:pt x="324" y="251"/>
                  </a:lnTo>
                  <a:lnTo>
                    <a:pt x="324" y="180"/>
                  </a:lnTo>
                  <a:lnTo>
                    <a:pt x="540" y="180"/>
                  </a:lnTo>
                  <a:lnTo>
                    <a:pt x="540" y="251"/>
                  </a:lnTo>
                  <a:lnTo>
                    <a:pt x="541" y="259"/>
                  </a:lnTo>
                  <a:lnTo>
                    <a:pt x="543" y="265"/>
                  </a:lnTo>
                  <a:lnTo>
                    <a:pt x="546" y="272"/>
                  </a:lnTo>
                  <a:lnTo>
                    <a:pt x="551" y="277"/>
                  </a:lnTo>
                  <a:lnTo>
                    <a:pt x="556" y="282"/>
                  </a:lnTo>
                  <a:lnTo>
                    <a:pt x="562" y="285"/>
                  </a:lnTo>
                  <a:lnTo>
                    <a:pt x="569" y="287"/>
                  </a:lnTo>
                  <a:lnTo>
                    <a:pt x="576" y="288"/>
                  </a:lnTo>
                  <a:lnTo>
                    <a:pt x="583" y="287"/>
                  </a:lnTo>
                  <a:lnTo>
                    <a:pt x="590" y="285"/>
                  </a:lnTo>
                  <a:lnTo>
                    <a:pt x="596" y="282"/>
                  </a:lnTo>
                  <a:lnTo>
                    <a:pt x="601" y="277"/>
                  </a:lnTo>
                  <a:lnTo>
                    <a:pt x="606" y="272"/>
                  </a:lnTo>
                  <a:lnTo>
                    <a:pt x="609" y="265"/>
                  </a:lnTo>
                  <a:lnTo>
                    <a:pt x="611" y="259"/>
                  </a:lnTo>
                  <a:lnTo>
                    <a:pt x="612" y="251"/>
                  </a:lnTo>
                  <a:lnTo>
                    <a:pt x="612" y="180"/>
                  </a:lnTo>
                  <a:lnTo>
                    <a:pt x="828" y="180"/>
                  </a:lnTo>
                  <a:lnTo>
                    <a:pt x="828" y="251"/>
                  </a:lnTo>
                  <a:lnTo>
                    <a:pt x="829" y="259"/>
                  </a:lnTo>
                  <a:lnTo>
                    <a:pt x="831" y="265"/>
                  </a:lnTo>
                  <a:lnTo>
                    <a:pt x="835" y="272"/>
                  </a:lnTo>
                  <a:lnTo>
                    <a:pt x="839" y="277"/>
                  </a:lnTo>
                  <a:lnTo>
                    <a:pt x="844" y="282"/>
                  </a:lnTo>
                  <a:lnTo>
                    <a:pt x="850" y="285"/>
                  </a:lnTo>
                  <a:lnTo>
                    <a:pt x="857" y="287"/>
                  </a:lnTo>
                  <a:lnTo>
                    <a:pt x="864" y="288"/>
                  </a:lnTo>
                  <a:lnTo>
                    <a:pt x="871" y="287"/>
                  </a:lnTo>
                  <a:lnTo>
                    <a:pt x="878" y="285"/>
                  </a:lnTo>
                  <a:lnTo>
                    <a:pt x="884" y="282"/>
                  </a:lnTo>
                  <a:lnTo>
                    <a:pt x="890" y="277"/>
                  </a:lnTo>
                  <a:lnTo>
                    <a:pt x="894" y="272"/>
                  </a:lnTo>
                  <a:lnTo>
                    <a:pt x="897" y="265"/>
                  </a:lnTo>
                  <a:lnTo>
                    <a:pt x="899" y="259"/>
                  </a:lnTo>
                  <a:lnTo>
                    <a:pt x="900" y="251"/>
                  </a:lnTo>
                  <a:lnTo>
                    <a:pt x="900" y="180"/>
                  </a:lnTo>
                  <a:lnTo>
                    <a:pt x="1056" y="180"/>
                  </a:lnTo>
                  <a:lnTo>
                    <a:pt x="1060" y="180"/>
                  </a:lnTo>
                  <a:lnTo>
                    <a:pt x="1066" y="181"/>
                  </a:lnTo>
                  <a:lnTo>
                    <a:pt x="1069" y="184"/>
                  </a:lnTo>
                  <a:lnTo>
                    <a:pt x="1073" y="186"/>
                  </a:lnTo>
                  <a:lnTo>
                    <a:pt x="1075" y="191"/>
                  </a:lnTo>
                  <a:lnTo>
                    <a:pt x="1078" y="194"/>
                  </a:lnTo>
                  <a:lnTo>
                    <a:pt x="1080" y="198"/>
                  </a:lnTo>
                  <a:lnTo>
                    <a:pt x="1080" y="204"/>
                  </a:lnTo>
                  <a:lnTo>
                    <a:pt x="1080" y="1056"/>
                  </a:lnTo>
                  <a:close/>
                  <a:moveTo>
                    <a:pt x="1056" y="108"/>
                  </a:moveTo>
                  <a:lnTo>
                    <a:pt x="900" y="108"/>
                  </a:lnTo>
                  <a:lnTo>
                    <a:pt x="900" y="35"/>
                  </a:lnTo>
                  <a:lnTo>
                    <a:pt x="899" y="29"/>
                  </a:lnTo>
                  <a:lnTo>
                    <a:pt x="897" y="21"/>
                  </a:lnTo>
                  <a:lnTo>
                    <a:pt x="894" y="16"/>
                  </a:lnTo>
                  <a:lnTo>
                    <a:pt x="890" y="10"/>
                  </a:lnTo>
                  <a:lnTo>
                    <a:pt x="884" y="6"/>
                  </a:lnTo>
                  <a:lnTo>
                    <a:pt x="878" y="3"/>
                  </a:lnTo>
                  <a:lnTo>
                    <a:pt x="871" y="1"/>
                  </a:lnTo>
                  <a:lnTo>
                    <a:pt x="864" y="0"/>
                  </a:lnTo>
                  <a:lnTo>
                    <a:pt x="857" y="1"/>
                  </a:lnTo>
                  <a:lnTo>
                    <a:pt x="850" y="3"/>
                  </a:lnTo>
                  <a:lnTo>
                    <a:pt x="844" y="6"/>
                  </a:lnTo>
                  <a:lnTo>
                    <a:pt x="839" y="10"/>
                  </a:lnTo>
                  <a:lnTo>
                    <a:pt x="835" y="16"/>
                  </a:lnTo>
                  <a:lnTo>
                    <a:pt x="831" y="21"/>
                  </a:lnTo>
                  <a:lnTo>
                    <a:pt x="829" y="29"/>
                  </a:lnTo>
                  <a:lnTo>
                    <a:pt x="828" y="35"/>
                  </a:lnTo>
                  <a:lnTo>
                    <a:pt x="828" y="108"/>
                  </a:lnTo>
                  <a:lnTo>
                    <a:pt x="612" y="108"/>
                  </a:lnTo>
                  <a:lnTo>
                    <a:pt x="612" y="35"/>
                  </a:lnTo>
                  <a:lnTo>
                    <a:pt x="611" y="29"/>
                  </a:lnTo>
                  <a:lnTo>
                    <a:pt x="609" y="21"/>
                  </a:lnTo>
                  <a:lnTo>
                    <a:pt x="606" y="16"/>
                  </a:lnTo>
                  <a:lnTo>
                    <a:pt x="601" y="10"/>
                  </a:lnTo>
                  <a:lnTo>
                    <a:pt x="596" y="6"/>
                  </a:lnTo>
                  <a:lnTo>
                    <a:pt x="590" y="3"/>
                  </a:lnTo>
                  <a:lnTo>
                    <a:pt x="583" y="1"/>
                  </a:lnTo>
                  <a:lnTo>
                    <a:pt x="576" y="0"/>
                  </a:lnTo>
                  <a:lnTo>
                    <a:pt x="569" y="1"/>
                  </a:lnTo>
                  <a:lnTo>
                    <a:pt x="562" y="3"/>
                  </a:lnTo>
                  <a:lnTo>
                    <a:pt x="556" y="6"/>
                  </a:lnTo>
                  <a:lnTo>
                    <a:pt x="551" y="10"/>
                  </a:lnTo>
                  <a:lnTo>
                    <a:pt x="546" y="16"/>
                  </a:lnTo>
                  <a:lnTo>
                    <a:pt x="543" y="21"/>
                  </a:lnTo>
                  <a:lnTo>
                    <a:pt x="541" y="29"/>
                  </a:lnTo>
                  <a:lnTo>
                    <a:pt x="540" y="35"/>
                  </a:lnTo>
                  <a:lnTo>
                    <a:pt x="540" y="108"/>
                  </a:lnTo>
                  <a:lnTo>
                    <a:pt x="324" y="108"/>
                  </a:lnTo>
                  <a:lnTo>
                    <a:pt x="324" y="35"/>
                  </a:lnTo>
                  <a:lnTo>
                    <a:pt x="324" y="29"/>
                  </a:lnTo>
                  <a:lnTo>
                    <a:pt x="322" y="21"/>
                  </a:lnTo>
                  <a:lnTo>
                    <a:pt x="318" y="16"/>
                  </a:lnTo>
                  <a:lnTo>
                    <a:pt x="313" y="10"/>
                  </a:lnTo>
                  <a:lnTo>
                    <a:pt x="309" y="6"/>
                  </a:lnTo>
                  <a:lnTo>
                    <a:pt x="302" y="3"/>
                  </a:lnTo>
                  <a:lnTo>
                    <a:pt x="296" y="1"/>
                  </a:lnTo>
                  <a:lnTo>
                    <a:pt x="288" y="0"/>
                  </a:lnTo>
                  <a:lnTo>
                    <a:pt x="281" y="1"/>
                  </a:lnTo>
                  <a:lnTo>
                    <a:pt x="274" y="3"/>
                  </a:lnTo>
                  <a:lnTo>
                    <a:pt x="268" y="6"/>
                  </a:lnTo>
                  <a:lnTo>
                    <a:pt x="262" y="10"/>
                  </a:lnTo>
                  <a:lnTo>
                    <a:pt x="258" y="16"/>
                  </a:lnTo>
                  <a:lnTo>
                    <a:pt x="255" y="21"/>
                  </a:lnTo>
                  <a:lnTo>
                    <a:pt x="252" y="29"/>
                  </a:lnTo>
                  <a:lnTo>
                    <a:pt x="252" y="35"/>
                  </a:lnTo>
                  <a:lnTo>
                    <a:pt x="252" y="108"/>
                  </a:lnTo>
                  <a:lnTo>
                    <a:pt x="96" y="108"/>
                  </a:lnTo>
                  <a:lnTo>
                    <a:pt x="86" y="109"/>
                  </a:lnTo>
                  <a:lnTo>
                    <a:pt x="76" y="110"/>
                  </a:lnTo>
                  <a:lnTo>
                    <a:pt x="68" y="112"/>
                  </a:lnTo>
                  <a:lnTo>
                    <a:pt x="59" y="115"/>
                  </a:lnTo>
                  <a:lnTo>
                    <a:pt x="50" y="120"/>
                  </a:lnTo>
                  <a:lnTo>
                    <a:pt x="42" y="124"/>
                  </a:lnTo>
                  <a:lnTo>
                    <a:pt x="35" y="129"/>
                  </a:lnTo>
                  <a:lnTo>
                    <a:pt x="28" y="136"/>
                  </a:lnTo>
                  <a:lnTo>
                    <a:pt x="22" y="142"/>
                  </a:lnTo>
                  <a:lnTo>
                    <a:pt x="16" y="150"/>
                  </a:lnTo>
                  <a:lnTo>
                    <a:pt x="12" y="158"/>
                  </a:lnTo>
                  <a:lnTo>
                    <a:pt x="7" y="166"/>
                  </a:lnTo>
                  <a:lnTo>
                    <a:pt x="4" y="175"/>
                  </a:lnTo>
                  <a:lnTo>
                    <a:pt x="2" y="184"/>
                  </a:lnTo>
                  <a:lnTo>
                    <a:pt x="1" y="194"/>
                  </a:lnTo>
                  <a:lnTo>
                    <a:pt x="0" y="204"/>
                  </a:lnTo>
                  <a:lnTo>
                    <a:pt x="0" y="1056"/>
                  </a:lnTo>
                  <a:lnTo>
                    <a:pt x="1" y="1066"/>
                  </a:lnTo>
                  <a:lnTo>
                    <a:pt x="2" y="1075"/>
                  </a:lnTo>
                  <a:lnTo>
                    <a:pt x="4" y="1084"/>
                  </a:lnTo>
                  <a:lnTo>
                    <a:pt x="7" y="1093"/>
                  </a:lnTo>
                  <a:lnTo>
                    <a:pt x="12" y="1101"/>
                  </a:lnTo>
                  <a:lnTo>
                    <a:pt x="16" y="1110"/>
                  </a:lnTo>
                  <a:lnTo>
                    <a:pt x="22" y="1116"/>
                  </a:lnTo>
                  <a:lnTo>
                    <a:pt x="28" y="1124"/>
                  </a:lnTo>
                  <a:lnTo>
                    <a:pt x="35" y="1129"/>
                  </a:lnTo>
                  <a:lnTo>
                    <a:pt x="42" y="1136"/>
                  </a:lnTo>
                  <a:lnTo>
                    <a:pt x="50" y="1140"/>
                  </a:lnTo>
                  <a:lnTo>
                    <a:pt x="59" y="1144"/>
                  </a:lnTo>
                  <a:lnTo>
                    <a:pt x="68" y="1148"/>
                  </a:lnTo>
                  <a:lnTo>
                    <a:pt x="76" y="1150"/>
                  </a:lnTo>
                  <a:lnTo>
                    <a:pt x="86" y="1151"/>
                  </a:lnTo>
                  <a:lnTo>
                    <a:pt x="96" y="1152"/>
                  </a:lnTo>
                  <a:lnTo>
                    <a:pt x="1056" y="1152"/>
                  </a:lnTo>
                  <a:lnTo>
                    <a:pt x="1066" y="1151"/>
                  </a:lnTo>
                  <a:lnTo>
                    <a:pt x="1075" y="1150"/>
                  </a:lnTo>
                  <a:lnTo>
                    <a:pt x="1084" y="1148"/>
                  </a:lnTo>
                  <a:lnTo>
                    <a:pt x="1094" y="1144"/>
                  </a:lnTo>
                  <a:lnTo>
                    <a:pt x="1101" y="1140"/>
                  </a:lnTo>
                  <a:lnTo>
                    <a:pt x="1110" y="1136"/>
                  </a:lnTo>
                  <a:lnTo>
                    <a:pt x="1118" y="1129"/>
                  </a:lnTo>
                  <a:lnTo>
                    <a:pt x="1124" y="1124"/>
                  </a:lnTo>
                  <a:lnTo>
                    <a:pt x="1130" y="1116"/>
                  </a:lnTo>
                  <a:lnTo>
                    <a:pt x="1136" y="1110"/>
                  </a:lnTo>
                  <a:lnTo>
                    <a:pt x="1140" y="1101"/>
                  </a:lnTo>
                  <a:lnTo>
                    <a:pt x="1145" y="1093"/>
                  </a:lnTo>
                  <a:lnTo>
                    <a:pt x="1148" y="1084"/>
                  </a:lnTo>
                  <a:lnTo>
                    <a:pt x="1150" y="1075"/>
                  </a:lnTo>
                  <a:lnTo>
                    <a:pt x="1151" y="1066"/>
                  </a:lnTo>
                  <a:lnTo>
                    <a:pt x="1152" y="1056"/>
                  </a:lnTo>
                  <a:lnTo>
                    <a:pt x="1152" y="204"/>
                  </a:lnTo>
                  <a:lnTo>
                    <a:pt x="1151" y="194"/>
                  </a:lnTo>
                  <a:lnTo>
                    <a:pt x="1150" y="184"/>
                  </a:lnTo>
                  <a:lnTo>
                    <a:pt x="1148" y="175"/>
                  </a:lnTo>
                  <a:lnTo>
                    <a:pt x="1145" y="166"/>
                  </a:lnTo>
                  <a:lnTo>
                    <a:pt x="1140" y="158"/>
                  </a:lnTo>
                  <a:lnTo>
                    <a:pt x="1136" y="150"/>
                  </a:lnTo>
                  <a:lnTo>
                    <a:pt x="1130" y="142"/>
                  </a:lnTo>
                  <a:lnTo>
                    <a:pt x="1124" y="136"/>
                  </a:lnTo>
                  <a:lnTo>
                    <a:pt x="1118" y="129"/>
                  </a:lnTo>
                  <a:lnTo>
                    <a:pt x="1110" y="124"/>
                  </a:lnTo>
                  <a:lnTo>
                    <a:pt x="1101" y="120"/>
                  </a:lnTo>
                  <a:lnTo>
                    <a:pt x="1094" y="115"/>
                  </a:lnTo>
                  <a:lnTo>
                    <a:pt x="1084" y="112"/>
                  </a:lnTo>
                  <a:lnTo>
                    <a:pt x="1075" y="110"/>
                  </a:lnTo>
                  <a:lnTo>
                    <a:pt x="1066" y="109"/>
                  </a:lnTo>
                  <a:lnTo>
                    <a:pt x="105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3" name="Rectangle 20">
              <a:extLst>
                <a:ext uri="{FF2B5EF4-FFF2-40B4-BE49-F238E27FC236}">
                  <a16:creationId xmlns:a16="http://schemas.microsoft.com/office/drawing/2014/main" id="{86698CFA-6ABB-4DC5-B12B-246276F93396}"/>
                </a:ext>
              </a:extLst>
            </p:cNvPr>
            <p:cNvSpPr>
              <a:spLocks noChangeArrowheads="1"/>
            </p:cNvSpPr>
            <p:nvPr/>
          </p:nvSpPr>
          <p:spPr bwMode="auto">
            <a:xfrm>
              <a:off x="7271544"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4" name="Rectangle 21">
              <a:extLst>
                <a:ext uri="{FF2B5EF4-FFF2-40B4-BE49-F238E27FC236}">
                  <a16:creationId xmlns:a16="http://schemas.microsoft.com/office/drawing/2014/main" id="{FFFF43EE-A4E9-47BE-9539-361CD8999C68}"/>
                </a:ext>
              </a:extLst>
            </p:cNvPr>
            <p:cNvSpPr>
              <a:spLocks noChangeArrowheads="1"/>
            </p:cNvSpPr>
            <p:nvPr/>
          </p:nvSpPr>
          <p:spPr bwMode="auto">
            <a:xfrm>
              <a:off x="7271544"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5" name="Rectangle 22">
              <a:extLst>
                <a:ext uri="{FF2B5EF4-FFF2-40B4-BE49-F238E27FC236}">
                  <a16:creationId xmlns:a16="http://schemas.microsoft.com/office/drawing/2014/main" id="{4CBA977F-CAF3-44F2-9676-71E4D7BFD7EC}"/>
                </a:ext>
              </a:extLst>
            </p:cNvPr>
            <p:cNvSpPr>
              <a:spLocks noChangeArrowheads="1"/>
            </p:cNvSpPr>
            <p:nvPr/>
          </p:nvSpPr>
          <p:spPr bwMode="auto">
            <a:xfrm>
              <a:off x="7271544"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6" name="Rectangle 23">
              <a:extLst>
                <a:ext uri="{FF2B5EF4-FFF2-40B4-BE49-F238E27FC236}">
                  <a16:creationId xmlns:a16="http://schemas.microsoft.com/office/drawing/2014/main" id="{FB847036-FD33-4D85-A7FE-6D604A365114}"/>
                </a:ext>
              </a:extLst>
            </p:cNvPr>
            <p:cNvSpPr>
              <a:spLocks noChangeArrowheads="1"/>
            </p:cNvSpPr>
            <p:nvPr/>
          </p:nvSpPr>
          <p:spPr bwMode="auto">
            <a:xfrm>
              <a:off x="7371556"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7" name="Rectangle 24">
              <a:extLst>
                <a:ext uri="{FF2B5EF4-FFF2-40B4-BE49-F238E27FC236}">
                  <a16:creationId xmlns:a16="http://schemas.microsoft.com/office/drawing/2014/main" id="{921D2EC2-34B6-48ED-A872-A218A80EE265}"/>
                </a:ext>
              </a:extLst>
            </p:cNvPr>
            <p:cNvSpPr>
              <a:spLocks noChangeArrowheads="1"/>
            </p:cNvSpPr>
            <p:nvPr/>
          </p:nvSpPr>
          <p:spPr bwMode="auto">
            <a:xfrm>
              <a:off x="7371556"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8" name="Rectangle 25">
              <a:extLst>
                <a:ext uri="{FF2B5EF4-FFF2-40B4-BE49-F238E27FC236}">
                  <a16:creationId xmlns:a16="http://schemas.microsoft.com/office/drawing/2014/main" id="{58FC0620-4B56-423E-AD9E-3AF2E6E85363}"/>
                </a:ext>
              </a:extLst>
            </p:cNvPr>
            <p:cNvSpPr>
              <a:spLocks noChangeArrowheads="1"/>
            </p:cNvSpPr>
            <p:nvPr/>
          </p:nvSpPr>
          <p:spPr bwMode="auto">
            <a:xfrm>
              <a:off x="7371556"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9" name="Rectangle 26">
              <a:extLst>
                <a:ext uri="{FF2B5EF4-FFF2-40B4-BE49-F238E27FC236}">
                  <a16:creationId xmlns:a16="http://schemas.microsoft.com/office/drawing/2014/main" id="{D8ECF2C4-9A60-4E67-8300-7AD9F7762A2F}"/>
                </a:ext>
              </a:extLst>
            </p:cNvPr>
            <p:cNvSpPr>
              <a:spLocks noChangeArrowheads="1"/>
            </p:cNvSpPr>
            <p:nvPr/>
          </p:nvSpPr>
          <p:spPr bwMode="auto">
            <a:xfrm>
              <a:off x="7471569"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0" name="Rectangle 27">
              <a:extLst>
                <a:ext uri="{FF2B5EF4-FFF2-40B4-BE49-F238E27FC236}">
                  <a16:creationId xmlns:a16="http://schemas.microsoft.com/office/drawing/2014/main" id="{C6A14B7D-DD0F-45EB-B796-1E8801513489}"/>
                </a:ext>
              </a:extLst>
            </p:cNvPr>
            <p:cNvSpPr>
              <a:spLocks noChangeArrowheads="1"/>
            </p:cNvSpPr>
            <p:nvPr/>
          </p:nvSpPr>
          <p:spPr bwMode="auto">
            <a:xfrm>
              <a:off x="7471569"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1" name="Rectangle 28">
              <a:extLst>
                <a:ext uri="{FF2B5EF4-FFF2-40B4-BE49-F238E27FC236}">
                  <a16:creationId xmlns:a16="http://schemas.microsoft.com/office/drawing/2014/main" id="{0ABE8933-2D00-4159-B81C-3CB14523A329}"/>
                </a:ext>
              </a:extLst>
            </p:cNvPr>
            <p:cNvSpPr>
              <a:spLocks noChangeArrowheads="1"/>
            </p:cNvSpPr>
            <p:nvPr/>
          </p:nvSpPr>
          <p:spPr bwMode="auto">
            <a:xfrm>
              <a:off x="7471569"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grpSp>
        <p:nvGrpSpPr>
          <p:cNvPr id="42" name="Group 41">
            <a:extLst>
              <a:ext uri="{FF2B5EF4-FFF2-40B4-BE49-F238E27FC236}">
                <a16:creationId xmlns:a16="http://schemas.microsoft.com/office/drawing/2014/main" id="{F8CC10D5-AEB7-4B1F-AED5-FDD5008C285F}"/>
              </a:ext>
            </a:extLst>
          </p:cNvPr>
          <p:cNvGrpSpPr/>
          <p:nvPr/>
        </p:nvGrpSpPr>
        <p:grpSpPr>
          <a:xfrm>
            <a:off x="7840313" y="2213269"/>
            <a:ext cx="457201" cy="457201"/>
            <a:chOff x="7171531" y="3646884"/>
            <a:chExt cx="457201" cy="457201"/>
          </a:xfrm>
          <a:solidFill>
            <a:schemeClr val="bg1"/>
          </a:solidFill>
        </p:grpSpPr>
        <p:sp>
          <p:nvSpPr>
            <p:cNvPr id="43" name="Freeform 38">
              <a:extLst>
                <a:ext uri="{FF2B5EF4-FFF2-40B4-BE49-F238E27FC236}">
                  <a16:creationId xmlns:a16="http://schemas.microsoft.com/office/drawing/2014/main" id="{A705B29F-CD80-4266-AA1A-3285A2590A39}"/>
                </a:ext>
              </a:extLst>
            </p:cNvPr>
            <p:cNvSpPr>
              <a:spLocks noEditPoints="1"/>
            </p:cNvSpPr>
            <p:nvPr/>
          </p:nvSpPr>
          <p:spPr bwMode="auto">
            <a:xfrm>
              <a:off x="7171531" y="3689747"/>
              <a:ext cx="415925" cy="414338"/>
            </a:xfrm>
            <a:custGeom>
              <a:avLst/>
              <a:gdLst>
                <a:gd name="T0" fmla="*/ 914 w 1049"/>
                <a:gd name="T1" fmla="*/ 435 h 1043"/>
                <a:gd name="T2" fmla="*/ 902 w 1049"/>
                <a:gd name="T3" fmla="*/ 435 h 1043"/>
                <a:gd name="T4" fmla="*/ 781 w 1049"/>
                <a:gd name="T5" fmla="*/ 497 h 1043"/>
                <a:gd name="T6" fmla="*/ 723 w 1049"/>
                <a:gd name="T7" fmla="*/ 435 h 1043"/>
                <a:gd name="T8" fmla="*/ 642 w 1049"/>
                <a:gd name="T9" fmla="*/ 391 h 1043"/>
                <a:gd name="T10" fmla="*/ 562 w 1049"/>
                <a:gd name="T11" fmla="*/ 367 h 1043"/>
                <a:gd name="T12" fmla="*/ 443 w 1049"/>
                <a:gd name="T13" fmla="*/ 349 h 1043"/>
                <a:gd name="T14" fmla="*/ 679 w 1049"/>
                <a:gd name="T15" fmla="*/ 215 h 1043"/>
                <a:gd name="T16" fmla="*/ 612 w 1049"/>
                <a:gd name="T17" fmla="*/ 144 h 1043"/>
                <a:gd name="T18" fmla="*/ 615 w 1049"/>
                <a:gd name="T19" fmla="*/ 131 h 1043"/>
                <a:gd name="T20" fmla="*/ 674 w 1049"/>
                <a:gd name="T21" fmla="*/ 73 h 1043"/>
                <a:gd name="T22" fmla="*/ 688 w 1049"/>
                <a:gd name="T23" fmla="*/ 73 h 1043"/>
                <a:gd name="T24" fmla="*/ 974 w 1049"/>
                <a:gd name="T25" fmla="*/ 357 h 1043"/>
                <a:gd name="T26" fmla="*/ 977 w 1049"/>
                <a:gd name="T27" fmla="*/ 372 h 1043"/>
                <a:gd name="T28" fmla="*/ 972 w 1049"/>
                <a:gd name="T29" fmla="*/ 380 h 1043"/>
                <a:gd name="T30" fmla="*/ 593 w 1049"/>
                <a:gd name="T31" fmla="*/ 960 h 1043"/>
                <a:gd name="T32" fmla="*/ 578 w 1049"/>
                <a:gd name="T33" fmla="*/ 970 h 1043"/>
                <a:gd name="T34" fmla="*/ 558 w 1049"/>
                <a:gd name="T35" fmla="*/ 971 h 1043"/>
                <a:gd name="T36" fmla="*/ 83 w 1049"/>
                <a:gd name="T37" fmla="*/ 508 h 1043"/>
                <a:gd name="T38" fmla="*/ 73 w 1049"/>
                <a:gd name="T39" fmla="*/ 476 h 1043"/>
                <a:gd name="T40" fmla="*/ 94 w 1049"/>
                <a:gd name="T41" fmla="*/ 449 h 1043"/>
                <a:gd name="T42" fmla="*/ 403 w 1049"/>
                <a:gd name="T43" fmla="*/ 380 h 1043"/>
                <a:gd name="T44" fmla="*/ 572 w 1049"/>
                <a:gd name="T45" fmla="*/ 406 h 1043"/>
                <a:gd name="T46" fmla="*/ 642 w 1049"/>
                <a:gd name="T47" fmla="*/ 430 h 1043"/>
                <a:gd name="T48" fmla="*/ 700 w 1049"/>
                <a:gd name="T49" fmla="*/ 461 h 1043"/>
                <a:gd name="T50" fmla="*/ 756 w 1049"/>
                <a:gd name="T51" fmla="*/ 509 h 1043"/>
                <a:gd name="T52" fmla="*/ 737 w 1049"/>
                <a:gd name="T53" fmla="*/ 21 h 1043"/>
                <a:gd name="T54" fmla="*/ 707 w 1049"/>
                <a:gd name="T55" fmla="*/ 3 h 1043"/>
                <a:gd name="T56" fmla="*/ 671 w 1049"/>
                <a:gd name="T57" fmla="*/ 0 h 1043"/>
                <a:gd name="T58" fmla="*/ 638 w 1049"/>
                <a:gd name="T59" fmla="*/ 11 h 1043"/>
                <a:gd name="T60" fmla="*/ 567 w 1049"/>
                <a:gd name="T61" fmla="*/ 77 h 1043"/>
                <a:gd name="T62" fmla="*/ 547 w 1049"/>
                <a:gd name="T63" fmla="*/ 106 h 1043"/>
                <a:gd name="T64" fmla="*/ 540 w 1049"/>
                <a:gd name="T65" fmla="*/ 140 h 1043"/>
                <a:gd name="T66" fmla="*/ 554 w 1049"/>
                <a:gd name="T67" fmla="*/ 188 h 1043"/>
                <a:gd name="T68" fmla="*/ 32 w 1049"/>
                <a:gd name="T69" fmla="*/ 406 h 1043"/>
                <a:gd name="T70" fmla="*/ 5 w 1049"/>
                <a:gd name="T71" fmla="*/ 449 h 1043"/>
                <a:gd name="T72" fmla="*/ 2 w 1049"/>
                <a:gd name="T73" fmla="*/ 502 h 1043"/>
                <a:gd name="T74" fmla="*/ 23 w 1049"/>
                <a:gd name="T75" fmla="*/ 550 h 1043"/>
                <a:gd name="T76" fmla="*/ 506 w 1049"/>
                <a:gd name="T77" fmla="*/ 1025 h 1043"/>
                <a:gd name="T78" fmla="*/ 543 w 1049"/>
                <a:gd name="T79" fmla="*/ 1041 h 1043"/>
                <a:gd name="T80" fmla="*/ 567 w 1049"/>
                <a:gd name="T81" fmla="*/ 1043 h 1043"/>
                <a:gd name="T82" fmla="*/ 613 w 1049"/>
                <a:gd name="T83" fmla="*/ 1032 h 1043"/>
                <a:gd name="T84" fmla="*/ 654 w 1049"/>
                <a:gd name="T85" fmla="*/ 999 h 1043"/>
                <a:gd name="T86" fmla="*/ 870 w 1049"/>
                <a:gd name="T87" fmla="*/ 500 h 1043"/>
                <a:gd name="T88" fmla="*/ 917 w 1049"/>
                <a:gd name="T89" fmla="*/ 509 h 1043"/>
                <a:gd name="T90" fmla="*/ 950 w 1049"/>
                <a:gd name="T91" fmla="*/ 498 h 1043"/>
                <a:gd name="T92" fmla="*/ 1022 w 1049"/>
                <a:gd name="T93" fmla="*/ 432 h 1043"/>
                <a:gd name="T94" fmla="*/ 1042 w 1049"/>
                <a:gd name="T95" fmla="*/ 403 h 1043"/>
                <a:gd name="T96" fmla="*/ 1049 w 1049"/>
                <a:gd name="T97" fmla="*/ 368 h 1043"/>
                <a:gd name="T98" fmla="*/ 1042 w 1049"/>
                <a:gd name="T99" fmla="*/ 334 h 1043"/>
                <a:gd name="T100" fmla="*/ 1022 w 1049"/>
                <a:gd name="T101" fmla="*/ 305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9" h="1043">
                  <a:moveTo>
                    <a:pt x="972" y="380"/>
                  </a:moveTo>
                  <a:lnTo>
                    <a:pt x="921" y="432"/>
                  </a:lnTo>
                  <a:lnTo>
                    <a:pt x="918" y="434"/>
                  </a:lnTo>
                  <a:lnTo>
                    <a:pt x="914" y="435"/>
                  </a:lnTo>
                  <a:lnTo>
                    <a:pt x="911" y="436"/>
                  </a:lnTo>
                  <a:lnTo>
                    <a:pt x="908" y="436"/>
                  </a:lnTo>
                  <a:lnTo>
                    <a:pt x="905" y="436"/>
                  </a:lnTo>
                  <a:lnTo>
                    <a:pt x="902" y="435"/>
                  </a:lnTo>
                  <a:lnTo>
                    <a:pt x="898" y="434"/>
                  </a:lnTo>
                  <a:lnTo>
                    <a:pt x="895" y="432"/>
                  </a:lnTo>
                  <a:lnTo>
                    <a:pt x="831" y="368"/>
                  </a:lnTo>
                  <a:lnTo>
                    <a:pt x="781" y="497"/>
                  </a:lnTo>
                  <a:lnTo>
                    <a:pt x="785" y="486"/>
                  </a:lnTo>
                  <a:lnTo>
                    <a:pt x="764" y="467"/>
                  </a:lnTo>
                  <a:lnTo>
                    <a:pt x="744" y="450"/>
                  </a:lnTo>
                  <a:lnTo>
                    <a:pt x="723" y="435"/>
                  </a:lnTo>
                  <a:lnTo>
                    <a:pt x="703" y="421"/>
                  </a:lnTo>
                  <a:lnTo>
                    <a:pt x="682" y="409"/>
                  </a:lnTo>
                  <a:lnTo>
                    <a:pt x="663" y="400"/>
                  </a:lnTo>
                  <a:lnTo>
                    <a:pt x="642" y="391"/>
                  </a:lnTo>
                  <a:lnTo>
                    <a:pt x="622" y="383"/>
                  </a:lnTo>
                  <a:lnTo>
                    <a:pt x="602" y="377"/>
                  </a:lnTo>
                  <a:lnTo>
                    <a:pt x="582" y="372"/>
                  </a:lnTo>
                  <a:lnTo>
                    <a:pt x="562" y="367"/>
                  </a:lnTo>
                  <a:lnTo>
                    <a:pt x="543" y="363"/>
                  </a:lnTo>
                  <a:lnTo>
                    <a:pt x="504" y="357"/>
                  </a:lnTo>
                  <a:lnTo>
                    <a:pt x="466" y="352"/>
                  </a:lnTo>
                  <a:lnTo>
                    <a:pt x="443" y="349"/>
                  </a:lnTo>
                  <a:lnTo>
                    <a:pt x="420" y="346"/>
                  </a:lnTo>
                  <a:lnTo>
                    <a:pt x="396" y="342"/>
                  </a:lnTo>
                  <a:lnTo>
                    <a:pt x="373" y="338"/>
                  </a:lnTo>
                  <a:lnTo>
                    <a:pt x="679" y="215"/>
                  </a:lnTo>
                  <a:lnTo>
                    <a:pt x="617" y="153"/>
                  </a:lnTo>
                  <a:lnTo>
                    <a:pt x="615" y="150"/>
                  </a:lnTo>
                  <a:lnTo>
                    <a:pt x="613" y="148"/>
                  </a:lnTo>
                  <a:lnTo>
                    <a:pt x="612" y="144"/>
                  </a:lnTo>
                  <a:lnTo>
                    <a:pt x="612" y="140"/>
                  </a:lnTo>
                  <a:lnTo>
                    <a:pt x="612" y="137"/>
                  </a:lnTo>
                  <a:lnTo>
                    <a:pt x="613" y="134"/>
                  </a:lnTo>
                  <a:lnTo>
                    <a:pt x="615" y="131"/>
                  </a:lnTo>
                  <a:lnTo>
                    <a:pt x="617" y="129"/>
                  </a:lnTo>
                  <a:lnTo>
                    <a:pt x="668" y="77"/>
                  </a:lnTo>
                  <a:lnTo>
                    <a:pt x="671" y="75"/>
                  </a:lnTo>
                  <a:lnTo>
                    <a:pt x="674" y="73"/>
                  </a:lnTo>
                  <a:lnTo>
                    <a:pt x="678" y="72"/>
                  </a:lnTo>
                  <a:lnTo>
                    <a:pt x="681" y="71"/>
                  </a:lnTo>
                  <a:lnTo>
                    <a:pt x="684" y="72"/>
                  </a:lnTo>
                  <a:lnTo>
                    <a:pt x="688" y="73"/>
                  </a:lnTo>
                  <a:lnTo>
                    <a:pt x="691" y="75"/>
                  </a:lnTo>
                  <a:lnTo>
                    <a:pt x="693" y="77"/>
                  </a:lnTo>
                  <a:lnTo>
                    <a:pt x="972" y="355"/>
                  </a:lnTo>
                  <a:lnTo>
                    <a:pt x="974" y="357"/>
                  </a:lnTo>
                  <a:lnTo>
                    <a:pt x="976" y="361"/>
                  </a:lnTo>
                  <a:lnTo>
                    <a:pt x="977" y="364"/>
                  </a:lnTo>
                  <a:lnTo>
                    <a:pt x="977" y="368"/>
                  </a:lnTo>
                  <a:lnTo>
                    <a:pt x="977" y="372"/>
                  </a:lnTo>
                  <a:lnTo>
                    <a:pt x="976" y="375"/>
                  </a:lnTo>
                  <a:lnTo>
                    <a:pt x="974" y="378"/>
                  </a:lnTo>
                  <a:lnTo>
                    <a:pt x="972" y="380"/>
                  </a:lnTo>
                  <a:lnTo>
                    <a:pt x="972" y="380"/>
                  </a:lnTo>
                  <a:close/>
                  <a:moveTo>
                    <a:pt x="600" y="949"/>
                  </a:moveTo>
                  <a:lnTo>
                    <a:pt x="598" y="953"/>
                  </a:lnTo>
                  <a:lnTo>
                    <a:pt x="596" y="957"/>
                  </a:lnTo>
                  <a:lnTo>
                    <a:pt x="593" y="960"/>
                  </a:lnTo>
                  <a:lnTo>
                    <a:pt x="589" y="963"/>
                  </a:lnTo>
                  <a:lnTo>
                    <a:pt x="586" y="966"/>
                  </a:lnTo>
                  <a:lnTo>
                    <a:pt x="582" y="968"/>
                  </a:lnTo>
                  <a:lnTo>
                    <a:pt x="578" y="970"/>
                  </a:lnTo>
                  <a:lnTo>
                    <a:pt x="573" y="971"/>
                  </a:lnTo>
                  <a:lnTo>
                    <a:pt x="569" y="972"/>
                  </a:lnTo>
                  <a:lnTo>
                    <a:pt x="566" y="972"/>
                  </a:lnTo>
                  <a:lnTo>
                    <a:pt x="558" y="971"/>
                  </a:lnTo>
                  <a:lnTo>
                    <a:pt x="552" y="969"/>
                  </a:lnTo>
                  <a:lnTo>
                    <a:pt x="546" y="966"/>
                  </a:lnTo>
                  <a:lnTo>
                    <a:pt x="541" y="961"/>
                  </a:lnTo>
                  <a:lnTo>
                    <a:pt x="83" y="508"/>
                  </a:lnTo>
                  <a:lnTo>
                    <a:pt x="77" y="501"/>
                  </a:lnTo>
                  <a:lnTo>
                    <a:pt x="73" y="494"/>
                  </a:lnTo>
                  <a:lnTo>
                    <a:pt x="72" y="485"/>
                  </a:lnTo>
                  <a:lnTo>
                    <a:pt x="73" y="476"/>
                  </a:lnTo>
                  <a:lnTo>
                    <a:pt x="75" y="468"/>
                  </a:lnTo>
                  <a:lnTo>
                    <a:pt x="80" y="460"/>
                  </a:lnTo>
                  <a:lnTo>
                    <a:pt x="86" y="454"/>
                  </a:lnTo>
                  <a:lnTo>
                    <a:pt x="94" y="449"/>
                  </a:lnTo>
                  <a:lnTo>
                    <a:pt x="317" y="360"/>
                  </a:lnTo>
                  <a:lnTo>
                    <a:pt x="345" y="368"/>
                  </a:lnTo>
                  <a:lnTo>
                    <a:pt x="374" y="375"/>
                  </a:lnTo>
                  <a:lnTo>
                    <a:pt x="403" y="380"/>
                  </a:lnTo>
                  <a:lnTo>
                    <a:pt x="431" y="384"/>
                  </a:lnTo>
                  <a:lnTo>
                    <a:pt x="487" y="391"/>
                  </a:lnTo>
                  <a:lnTo>
                    <a:pt x="544" y="400"/>
                  </a:lnTo>
                  <a:lnTo>
                    <a:pt x="572" y="406"/>
                  </a:lnTo>
                  <a:lnTo>
                    <a:pt x="600" y="414"/>
                  </a:lnTo>
                  <a:lnTo>
                    <a:pt x="614" y="418"/>
                  </a:lnTo>
                  <a:lnTo>
                    <a:pt x="628" y="423"/>
                  </a:lnTo>
                  <a:lnTo>
                    <a:pt x="642" y="430"/>
                  </a:lnTo>
                  <a:lnTo>
                    <a:pt x="656" y="436"/>
                  </a:lnTo>
                  <a:lnTo>
                    <a:pt x="670" y="444"/>
                  </a:lnTo>
                  <a:lnTo>
                    <a:pt x="686" y="453"/>
                  </a:lnTo>
                  <a:lnTo>
                    <a:pt x="700" y="461"/>
                  </a:lnTo>
                  <a:lnTo>
                    <a:pt x="714" y="472"/>
                  </a:lnTo>
                  <a:lnTo>
                    <a:pt x="728" y="483"/>
                  </a:lnTo>
                  <a:lnTo>
                    <a:pt x="742" y="495"/>
                  </a:lnTo>
                  <a:lnTo>
                    <a:pt x="756" y="509"/>
                  </a:lnTo>
                  <a:lnTo>
                    <a:pt x="770" y="523"/>
                  </a:lnTo>
                  <a:lnTo>
                    <a:pt x="600" y="949"/>
                  </a:lnTo>
                  <a:close/>
                  <a:moveTo>
                    <a:pt x="745" y="26"/>
                  </a:moveTo>
                  <a:lnTo>
                    <a:pt x="737" y="21"/>
                  </a:lnTo>
                  <a:lnTo>
                    <a:pt x="731" y="15"/>
                  </a:lnTo>
                  <a:lnTo>
                    <a:pt x="723" y="11"/>
                  </a:lnTo>
                  <a:lnTo>
                    <a:pt x="716" y="6"/>
                  </a:lnTo>
                  <a:lnTo>
                    <a:pt x="707" y="3"/>
                  </a:lnTo>
                  <a:lnTo>
                    <a:pt x="698" y="1"/>
                  </a:lnTo>
                  <a:lnTo>
                    <a:pt x="690" y="0"/>
                  </a:lnTo>
                  <a:lnTo>
                    <a:pt x="681" y="0"/>
                  </a:lnTo>
                  <a:lnTo>
                    <a:pt x="671" y="0"/>
                  </a:lnTo>
                  <a:lnTo>
                    <a:pt x="663" y="1"/>
                  </a:lnTo>
                  <a:lnTo>
                    <a:pt x="654" y="3"/>
                  </a:lnTo>
                  <a:lnTo>
                    <a:pt x="647" y="6"/>
                  </a:lnTo>
                  <a:lnTo>
                    <a:pt x="638" y="11"/>
                  </a:lnTo>
                  <a:lnTo>
                    <a:pt x="630" y="15"/>
                  </a:lnTo>
                  <a:lnTo>
                    <a:pt x="624" y="21"/>
                  </a:lnTo>
                  <a:lnTo>
                    <a:pt x="617" y="26"/>
                  </a:lnTo>
                  <a:lnTo>
                    <a:pt x="567" y="77"/>
                  </a:lnTo>
                  <a:lnTo>
                    <a:pt x="560" y="83"/>
                  </a:lnTo>
                  <a:lnTo>
                    <a:pt x="555" y="91"/>
                  </a:lnTo>
                  <a:lnTo>
                    <a:pt x="551" y="98"/>
                  </a:lnTo>
                  <a:lnTo>
                    <a:pt x="547" y="106"/>
                  </a:lnTo>
                  <a:lnTo>
                    <a:pt x="544" y="114"/>
                  </a:lnTo>
                  <a:lnTo>
                    <a:pt x="542" y="123"/>
                  </a:lnTo>
                  <a:lnTo>
                    <a:pt x="541" y="132"/>
                  </a:lnTo>
                  <a:lnTo>
                    <a:pt x="540" y="140"/>
                  </a:lnTo>
                  <a:lnTo>
                    <a:pt x="541" y="153"/>
                  </a:lnTo>
                  <a:lnTo>
                    <a:pt x="543" y="165"/>
                  </a:lnTo>
                  <a:lnTo>
                    <a:pt x="547" y="177"/>
                  </a:lnTo>
                  <a:lnTo>
                    <a:pt x="554" y="188"/>
                  </a:lnTo>
                  <a:lnTo>
                    <a:pt x="65" y="383"/>
                  </a:lnTo>
                  <a:lnTo>
                    <a:pt x="53" y="390"/>
                  </a:lnTo>
                  <a:lnTo>
                    <a:pt x="42" y="397"/>
                  </a:lnTo>
                  <a:lnTo>
                    <a:pt x="32" y="406"/>
                  </a:lnTo>
                  <a:lnTo>
                    <a:pt x="23" y="416"/>
                  </a:lnTo>
                  <a:lnTo>
                    <a:pt x="16" y="426"/>
                  </a:lnTo>
                  <a:lnTo>
                    <a:pt x="9" y="437"/>
                  </a:lnTo>
                  <a:lnTo>
                    <a:pt x="5" y="449"/>
                  </a:lnTo>
                  <a:lnTo>
                    <a:pt x="2" y="462"/>
                  </a:lnTo>
                  <a:lnTo>
                    <a:pt x="0" y="475"/>
                  </a:lnTo>
                  <a:lnTo>
                    <a:pt x="0" y="489"/>
                  </a:lnTo>
                  <a:lnTo>
                    <a:pt x="2" y="502"/>
                  </a:lnTo>
                  <a:lnTo>
                    <a:pt x="5" y="514"/>
                  </a:lnTo>
                  <a:lnTo>
                    <a:pt x="9" y="527"/>
                  </a:lnTo>
                  <a:lnTo>
                    <a:pt x="16" y="538"/>
                  </a:lnTo>
                  <a:lnTo>
                    <a:pt x="23" y="550"/>
                  </a:lnTo>
                  <a:lnTo>
                    <a:pt x="32" y="559"/>
                  </a:lnTo>
                  <a:lnTo>
                    <a:pt x="490" y="1012"/>
                  </a:lnTo>
                  <a:lnTo>
                    <a:pt x="498" y="1020"/>
                  </a:lnTo>
                  <a:lnTo>
                    <a:pt x="506" y="1025"/>
                  </a:lnTo>
                  <a:lnTo>
                    <a:pt x="515" y="1030"/>
                  </a:lnTo>
                  <a:lnTo>
                    <a:pt x="524" y="1035"/>
                  </a:lnTo>
                  <a:lnTo>
                    <a:pt x="533" y="1039"/>
                  </a:lnTo>
                  <a:lnTo>
                    <a:pt x="543" y="1041"/>
                  </a:lnTo>
                  <a:lnTo>
                    <a:pt x="553" y="1043"/>
                  </a:lnTo>
                  <a:lnTo>
                    <a:pt x="563" y="1043"/>
                  </a:lnTo>
                  <a:lnTo>
                    <a:pt x="565" y="1043"/>
                  </a:lnTo>
                  <a:lnTo>
                    <a:pt x="567" y="1043"/>
                  </a:lnTo>
                  <a:lnTo>
                    <a:pt x="578" y="1043"/>
                  </a:lnTo>
                  <a:lnTo>
                    <a:pt x="588" y="1041"/>
                  </a:lnTo>
                  <a:lnTo>
                    <a:pt x="601" y="1038"/>
                  </a:lnTo>
                  <a:lnTo>
                    <a:pt x="613" y="1032"/>
                  </a:lnTo>
                  <a:lnTo>
                    <a:pt x="625" y="1026"/>
                  </a:lnTo>
                  <a:lnTo>
                    <a:pt x="636" y="1018"/>
                  </a:lnTo>
                  <a:lnTo>
                    <a:pt x="646" y="1010"/>
                  </a:lnTo>
                  <a:lnTo>
                    <a:pt x="654" y="999"/>
                  </a:lnTo>
                  <a:lnTo>
                    <a:pt x="661" y="988"/>
                  </a:lnTo>
                  <a:lnTo>
                    <a:pt x="666" y="975"/>
                  </a:lnTo>
                  <a:lnTo>
                    <a:pt x="858" y="495"/>
                  </a:lnTo>
                  <a:lnTo>
                    <a:pt x="870" y="500"/>
                  </a:lnTo>
                  <a:lnTo>
                    <a:pt x="882" y="505"/>
                  </a:lnTo>
                  <a:lnTo>
                    <a:pt x="895" y="508"/>
                  </a:lnTo>
                  <a:lnTo>
                    <a:pt x="908" y="509"/>
                  </a:lnTo>
                  <a:lnTo>
                    <a:pt x="917" y="509"/>
                  </a:lnTo>
                  <a:lnTo>
                    <a:pt x="925" y="508"/>
                  </a:lnTo>
                  <a:lnTo>
                    <a:pt x="934" y="505"/>
                  </a:lnTo>
                  <a:lnTo>
                    <a:pt x="943" y="502"/>
                  </a:lnTo>
                  <a:lnTo>
                    <a:pt x="950" y="498"/>
                  </a:lnTo>
                  <a:lnTo>
                    <a:pt x="958" y="494"/>
                  </a:lnTo>
                  <a:lnTo>
                    <a:pt x="965" y="488"/>
                  </a:lnTo>
                  <a:lnTo>
                    <a:pt x="972" y="483"/>
                  </a:lnTo>
                  <a:lnTo>
                    <a:pt x="1022" y="432"/>
                  </a:lnTo>
                  <a:lnTo>
                    <a:pt x="1029" y="426"/>
                  </a:lnTo>
                  <a:lnTo>
                    <a:pt x="1033" y="418"/>
                  </a:lnTo>
                  <a:lnTo>
                    <a:pt x="1039" y="410"/>
                  </a:lnTo>
                  <a:lnTo>
                    <a:pt x="1042" y="403"/>
                  </a:lnTo>
                  <a:lnTo>
                    <a:pt x="1045" y="394"/>
                  </a:lnTo>
                  <a:lnTo>
                    <a:pt x="1047" y="386"/>
                  </a:lnTo>
                  <a:lnTo>
                    <a:pt x="1048" y="377"/>
                  </a:lnTo>
                  <a:lnTo>
                    <a:pt x="1049" y="368"/>
                  </a:lnTo>
                  <a:lnTo>
                    <a:pt x="1048" y="359"/>
                  </a:lnTo>
                  <a:lnTo>
                    <a:pt x="1047" y="350"/>
                  </a:lnTo>
                  <a:lnTo>
                    <a:pt x="1045" y="341"/>
                  </a:lnTo>
                  <a:lnTo>
                    <a:pt x="1042" y="334"/>
                  </a:lnTo>
                  <a:lnTo>
                    <a:pt x="1039" y="325"/>
                  </a:lnTo>
                  <a:lnTo>
                    <a:pt x="1034" y="318"/>
                  </a:lnTo>
                  <a:lnTo>
                    <a:pt x="1029" y="311"/>
                  </a:lnTo>
                  <a:lnTo>
                    <a:pt x="1022" y="305"/>
                  </a:lnTo>
                  <a:lnTo>
                    <a:pt x="74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4" name="Freeform 39">
              <a:extLst>
                <a:ext uri="{FF2B5EF4-FFF2-40B4-BE49-F238E27FC236}">
                  <a16:creationId xmlns:a16="http://schemas.microsoft.com/office/drawing/2014/main" id="{EF3FA141-15D9-413A-A89E-8A99C280E266}"/>
                </a:ext>
              </a:extLst>
            </p:cNvPr>
            <p:cNvSpPr>
              <a:spLocks noEditPoints="1"/>
            </p:cNvSpPr>
            <p:nvPr/>
          </p:nvSpPr>
          <p:spPr bwMode="auto">
            <a:xfrm>
              <a:off x="7371556" y="3875484"/>
              <a:ext cx="71438" cy="71438"/>
            </a:xfrm>
            <a:custGeom>
              <a:avLst/>
              <a:gdLst>
                <a:gd name="T0" fmla="*/ 95 w 180"/>
                <a:gd name="T1" fmla="*/ 36 h 180"/>
                <a:gd name="T2" fmla="*/ 106 w 180"/>
                <a:gd name="T3" fmla="*/ 39 h 180"/>
                <a:gd name="T4" fmla="*/ 120 w 180"/>
                <a:gd name="T5" fmla="*/ 45 h 180"/>
                <a:gd name="T6" fmla="*/ 135 w 180"/>
                <a:gd name="T7" fmla="*/ 59 h 180"/>
                <a:gd name="T8" fmla="*/ 142 w 180"/>
                <a:gd name="T9" fmla="*/ 74 h 180"/>
                <a:gd name="T10" fmla="*/ 144 w 180"/>
                <a:gd name="T11" fmla="*/ 84 h 180"/>
                <a:gd name="T12" fmla="*/ 144 w 180"/>
                <a:gd name="T13" fmla="*/ 96 h 180"/>
                <a:gd name="T14" fmla="*/ 142 w 180"/>
                <a:gd name="T15" fmla="*/ 105 h 180"/>
                <a:gd name="T16" fmla="*/ 135 w 180"/>
                <a:gd name="T17" fmla="*/ 120 h 180"/>
                <a:gd name="T18" fmla="*/ 120 w 180"/>
                <a:gd name="T19" fmla="*/ 135 h 180"/>
                <a:gd name="T20" fmla="*/ 106 w 180"/>
                <a:gd name="T21" fmla="*/ 141 h 180"/>
                <a:gd name="T22" fmla="*/ 95 w 180"/>
                <a:gd name="T23" fmla="*/ 143 h 180"/>
                <a:gd name="T24" fmla="*/ 84 w 180"/>
                <a:gd name="T25" fmla="*/ 143 h 180"/>
                <a:gd name="T26" fmla="*/ 74 w 180"/>
                <a:gd name="T27" fmla="*/ 141 h 180"/>
                <a:gd name="T28" fmla="*/ 59 w 180"/>
                <a:gd name="T29" fmla="*/ 135 h 180"/>
                <a:gd name="T30" fmla="*/ 45 w 180"/>
                <a:gd name="T31" fmla="*/ 120 h 180"/>
                <a:gd name="T32" fmla="*/ 39 w 180"/>
                <a:gd name="T33" fmla="*/ 105 h 180"/>
                <a:gd name="T34" fmla="*/ 37 w 180"/>
                <a:gd name="T35" fmla="*/ 96 h 180"/>
                <a:gd name="T36" fmla="*/ 37 w 180"/>
                <a:gd name="T37" fmla="*/ 84 h 180"/>
                <a:gd name="T38" fmla="*/ 39 w 180"/>
                <a:gd name="T39" fmla="*/ 74 h 180"/>
                <a:gd name="T40" fmla="*/ 45 w 180"/>
                <a:gd name="T41" fmla="*/ 59 h 180"/>
                <a:gd name="T42" fmla="*/ 59 w 180"/>
                <a:gd name="T43" fmla="*/ 45 h 180"/>
                <a:gd name="T44" fmla="*/ 74 w 180"/>
                <a:gd name="T45" fmla="*/ 39 h 180"/>
                <a:gd name="T46" fmla="*/ 84 w 180"/>
                <a:gd name="T47" fmla="*/ 36 h 180"/>
                <a:gd name="T48" fmla="*/ 90 w 180"/>
                <a:gd name="T49" fmla="*/ 180 h 180"/>
                <a:gd name="T50" fmla="*/ 108 w 180"/>
                <a:gd name="T51" fmla="*/ 178 h 180"/>
                <a:gd name="T52" fmla="*/ 125 w 180"/>
                <a:gd name="T53" fmla="*/ 172 h 180"/>
                <a:gd name="T54" fmla="*/ 140 w 180"/>
                <a:gd name="T55" fmla="*/ 165 h 180"/>
                <a:gd name="T56" fmla="*/ 153 w 180"/>
                <a:gd name="T57" fmla="*/ 153 h 180"/>
                <a:gd name="T58" fmla="*/ 164 w 180"/>
                <a:gd name="T59" fmla="*/ 140 h 180"/>
                <a:gd name="T60" fmla="*/ 173 w 180"/>
                <a:gd name="T61" fmla="*/ 125 h 180"/>
                <a:gd name="T62" fmla="*/ 178 w 180"/>
                <a:gd name="T63" fmla="*/ 108 h 180"/>
                <a:gd name="T64" fmla="*/ 180 w 180"/>
                <a:gd name="T65" fmla="*/ 89 h 180"/>
                <a:gd name="T66" fmla="*/ 178 w 180"/>
                <a:gd name="T67" fmla="*/ 72 h 180"/>
                <a:gd name="T68" fmla="*/ 173 w 180"/>
                <a:gd name="T69" fmla="*/ 55 h 180"/>
                <a:gd name="T70" fmla="*/ 164 w 180"/>
                <a:gd name="T71" fmla="*/ 40 h 180"/>
                <a:gd name="T72" fmla="*/ 153 w 180"/>
                <a:gd name="T73" fmla="*/ 27 h 180"/>
                <a:gd name="T74" fmla="*/ 140 w 180"/>
                <a:gd name="T75" fmla="*/ 15 h 180"/>
                <a:gd name="T76" fmla="*/ 125 w 180"/>
                <a:gd name="T77" fmla="*/ 7 h 180"/>
                <a:gd name="T78" fmla="*/ 108 w 180"/>
                <a:gd name="T79" fmla="*/ 2 h 180"/>
                <a:gd name="T80" fmla="*/ 90 w 180"/>
                <a:gd name="T81" fmla="*/ 0 h 180"/>
                <a:gd name="T82" fmla="*/ 71 w 180"/>
                <a:gd name="T83" fmla="*/ 2 h 180"/>
                <a:gd name="T84" fmla="*/ 55 w 180"/>
                <a:gd name="T85" fmla="*/ 7 h 180"/>
                <a:gd name="T86" fmla="*/ 40 w 180"/>
                <a:gd name="T87" fmla="*/ 15 h 180"/>
                <a:gd name="T88" fmla="*/ 26 w 180"/>
                <a:gd name="T89" fmla="*/ 27 h 180"/>
                <a:gd name="T90" fmla="*/ 15 w 180"/>
                <a:gd name="T91" fmla="*/ 40 h 180"/>
                <a:gd name="T92" fmla="*/ 7 w 180"/>
                <a:gd name="T93" fmla="*/ 55 h 180"/>
                <a:gd name="T94" fmla="*/ 2 w 180"/>
                <a:gd name="T95" fmla="*/ 72 h 180"/>
                <a:gd name="T96" fmla="*/ 0 w 180"/>
                <a:gd name="T97" fmla="*/ 89 h 180"/>
                <a:gd name="T98" fmla="*/ 2 w 180"/>
                <a:gd name="T99" fmla="*/ 108 h 180"/>
                <a:gd name="T100" fmla="*/ 7 w 180"/>
                <a:gd name="T101" fmla="*/ 125 h 180"/>
                <a:gd name="T102" fmla="*/ 15 w 180"/>
                <a:gd name="T103" fmla="*/ 140 h 180"/>
                <a:gd name="T104" fmla="*/ 26 w 180"/>
                <a:gd name="T105" fmla="*/ 153 h 180"/>
                <a:gd name="T106" fmla="*/ 40 w 180"/>
                <a:gd name="T107" fmla="*/ 165 h 180"/>
                <a:gd name="T108" fmla="*/ 55 w 180"/>
                <a:gd name="T109" fmla="*/ 172 h 180"/>
                <a:gd name="T110" fmla="*/ 71 w 180"/>
                <a:gd name="T111" fmla="*/ 178 h 180"/>
                <a:gd name="T112" fmla="*/ 90 w 180"/>
                <a:gd name="T11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80">
                  <a:moveTo>
                    <a:pt x="90" y="35"/>
                  </a:moveTo>
                  <a:lnTo>
                    <a:pt x="95" y="36"/>
                  </a:lnTo>
                  <a:lnTo>
                    <a:pt x="101" y="36"/>
                  </a:lnTo>
                  <a:lnTo>
                    <a:pt x="106" y="39"/>
                  </a:lnTo>
                  <a:lnTo>
                    <a:pt x="111" y="40"/>
                  </a:lnTo>
                  <a:lnTo>
                    <a:pt x="120" y="45"/>
                  </a:lnTo>
                  <a:lnTo>
                    <a:pt x="129" y="51"/>
                  </a:lnTo>
                  <a:lnTo>
                    <a:pt x="135" y="59"/>
                  </a:lnTo>
                  <a:lnTo>
                    <a:pt x="139" y="69"/>
                  </a:lnTo>
                  <a:lnTo>
                    <a:pt x="142" y="74"/>
                  </a:lnTo>
                  <a:lnTo>
                    <a:pt x="143" y="78"/>
                  </a:lnTo>
                  <a:lnTo>
                    <a:pt x="144" y="84"/>
                  </a:lnTo>
                  <a:lnTo>
                    <a:pt x="144" y="89"/>
                  </a:lnTo>
                  <a:lnTo>
                    <a:pt x="144" y="96"/>
                  </a:lnTo>
                  <a:lnTo>
                    <a:pt x="143" y="101"/>
                  </a:lnTo>
                  <a:lnTo>
                    <a:pt x="142" y="105"/>
                  </a:lnTo>
                  <a:lnTo>
                    <a:pt x="139" y="111"/>
                  </a:lnTo>
                  <a:lnTo>
                    <a:pt x="135" y="120"/>
                  </a:lnTo>
                  <a:lnTo>
                    <a:pt x="129" y="128"/>
                  </a:lnTo>
                  <a:lnTo>
                    <a:pt x="120" y="135"/>
                  </a:lnTo>
                  <a:lnTo>
                    <a:pt x="111" y="139"/>
                  </a:lnTo>
                  <a:lnTo>
                    <a:pt x="106" y="141"/>
                  </a:lnTo>
                  <a:lnTo>
                    <a:pt x="101" y="142"/>
                  </a:lnTo>
                  <a:lnTo>
                    <a:pt x="95" y="143"/>
                  </a:lnTo>
                  <a:lnTo>
                    <a:pt x="90" y="143"/>
                  </a:lnTo>
                  <a:lnTo>
                    <a:pt x="84" y="143"/>
                  </a:lnTo>
                  <a:lnTo>
                    <a:pt x="79" y="142"/>
                  </a:lnTo>
                  <a:lnTo>
                    <a:pt x="74" y="141"/>
                  </a:lnTo>
                  <a:lnTo>
                    <a:pt x="69" y="139"/>
                  </a:lnTo>
                  <a:lnTo>
                    <a:pt x="59" y="135"/>
                  </a:lnTo>
                  <a:lnTo>
                    <a:pt x="52" y="128"/>
                  </a:lnTo>
                  <a:lnTo>
                    <a:pt x="45" y="120"/>
                  </a:lnTo>
                  <a:lnTo>
                    <a:pt x="40" y="111"/>
                  </a:lnTo>
                  <a:lnTo>
                    <a:pt x="39" y="105"/>
                  </a:lnTo>
                  <a:lnTo>
                    <a:pt x="37" y="101"/>
                  </a:lnTo>
                  <a:lnTo>
                    <a:pt x="37" y="96"/>
                  </a:lnTo>
                  <a:lnTo>
                    <a:pt x="36" y="89"/>
                  </a:lnTo>
                  <a:lnTo>
                    <a:pt x="37" y="84"/>
                  </a:lnTo>
                  <a:lnTo>
                    <a:pt x="37" y="78"/>
                  </a:lnTo>
                  <a:lnTo>
                    <a:pt x="39" y="74"/>
                  </a:lnTo>
                  <a:lnTo>
                    <a:pt x="40" y="69"/>
                  </a:lnTo>
                  <a:lnTo>
                    <a:pt x="45" y="59"/>
                  </a:lnTo>
                  <a:lnTo>
                    <a:pt x="52" y="51"/>
                  </a:lnTo>
                  <a:lnTo>
                    <a:pt x="59" y="45"/>
                  </a:lnTo>
                  <a:lnTo>
                    <a:pt x="69" y="40"/>
                  </a:lnTo>
                  <a:lnTo>
                    <a:pt x="74" y="39"/>
                  </a:lnTo>
                  <a:lnTo>
                    <a:pt x="79" y="36"/>
                  </a:lnTo>
                  <a:lnTo>
                    <a:pt x="84" y="36"/>
                  </a:lnTo>
                  <a:lnTo>
                    <a:pt x="90" y="35"/>
                  </a:lnTo>
                  <a:close/>
                  <a:moveTo>
                    <a:pt x="90" y="180"/>
                  </a:moveTo>
                  <a:lnTo>
                    <a:pt x="99" y="179"/>
                  </a:lnTo>
                  <a:lnTo>
                    <a:pt x="108" y="178"/>
                  </a:lnTo>
                  <a:lnTo>
                    <a:pt x="117" y="176"/>
                  </a:lnTo>
                  <a:lnTo>
                    <a:pt x="125" y="172"/>
                  </a:lnTo>
                  <a:lnTo>
                    <a:pt x="133" y="169"/>
                  </a:lnTo>
                  <a:lnTo>
                    <a:pt x="140" y="165"/>
                  </a:lnTo>
                  <a:lnTo>
                    <a:pt x="147" y="159"/>
                  </a:lnTo>
                  <a:lnTo>
                    <a:pt x="153" y="153"/>
                  </a:lnTo>
                  <a:lnTo>
                    <a:pt x="160" y="147"/>
                  </a:lnTo>
                  <a:lnTo>
                    <a:pt x="164" y="140"/>
                  </a:lnTo>
                  <a:lnTo>
                    <a:pt x="170" y="132"/>
                  </a:lnTo>
                  <a:lnTo>
                    <a:pt x="173" y="125"/>
                  </a:lnTo>
                  <a:lnTo>
                    <a:pt x="176" y="116"/>
                  </a:lnTo>
                  <a:lnTo>
                    <a:pt x="178" y="108"/>
                  </a:lnTo>
                  <a:lnTo>
                    <a:pt x="179" y="99"/>
                  </a:lnTo>
                  <a:lnTo>
                    <a:pt x="180" y="89"/>
                  </a:lnTo>
                  <a:lnTo>
                    <a:pt x="179" y="81"/>
                  </a:lnTo>
                  <a:lnTo>
                    <a:pt x="178" y="72"/>
                  </a:lnTo>
                  <a:lnTo>
                    <a:pt x="176" y="63"/>
                  </a:lnTo>
                  <a:lnTo>
                    <a:pt x="173" y="55"/>
                  </a:lnTo>
                  <a:lnTo>
                    <a:pt x="170" y="47"/>
                  </a:lnTo>
                  <a:lnTo>
                    <a:pt x="164" y="40"/>
                  </a:lnTo>
                  <a:lnTo>
                    <a:pt x="160" y="32"/>
                  </a:lnTo>
                  <a:lnTo>
                    <a:pt x="153" y="27"/>
                  </a:lnTo>
                  <a:lnTo>
                    <a:pt x="147" y="20"/>
                  </a:lnTo>
                  <a:lnTo>
                    <a:pt x="140" y="15"/>
                  </a:lnTo>
                  <a:lnTo>
                    <a:pt x="133" y="10"/>
                  </a:lnTo>
                  <a:lnTo>
                    <a:pt x="125" y="7"/>
                  </a:lnTo>
                  <a:lnTo>
                    <a:pt x="117" y="4"/>
                  </a:lnTo>
                  <a:lnTo>
                    <a:pt x="108" y="2"/>
                  </a:lnTo>
                  <a:lnTo>
                    <a:pt x="99" y="1"/>
                  </a:lnTo>
                  <a:lnTo>
                    <a:pt x="90" y="0"/>
                  </a:lnTo>
                  <a:lnTo>
                    <a:pt x="81" y="1"/>
                  </a:lnTo>
                  <a:lnTo>
                    <a:pt x="71" y="2"/>
                  </a:lnTo>
                  <a:lnTo>
                    <a:pt x="64" y="4"/>
                  </a:lnTo>
                  <a:lnTo>
                    <a:pt x="55" y="7"/>
                  </a:lnTo>
                  <a:lnTo>
                    <a:pt x="48" y="10"/>
                  </a:lnTo>
                  <a:lnTo>
                    <a:pt x="40" y="15"/>
                  </a:lnTo>
                  <a:lnTo>
                    <a:pt x="32" y="20"/>
                  </a:lnTo>
                  <a:lnTo>
                    <a:pt x="26" y="27"/>
                  </a:lnTo>
                  <a:lnTo>
                    <a:pt x="21" y="32"/>
                  </a:lnTo>
                  <a:lnTo>
                    <a:pt x="15" y="40"/>
                  </a:lnTo>
                  <a:lnTo>
                    <a:pt x="11" y="47"/>
                  </a:lnTo>
                  <a:lnTo>
                    <a:pt x="7" y="55"/>
                  </a:lnTo>
                  <a:lnTo>
                    <a:pt x="4" y="63"/>
                  </a:lnTo>
                  <a:lnTo>
                    <a:pt x="2" y="72"/>
                  </a:lnTo>
                  <a:lnTo>
                    <a:pt x="0" y="81"/>
                  </a:lnTo>
                  <a:lnTo>
                    <a:pt x="0" y="89"/>
                  </a:lnTo>
                  <a:lnTo>
                    <a:pt x="0" y="99"/>
                  </a:lnTo>
                  <a:lnTo>
                    <a:pt x="2" y="108"/>
                  </a:lnTo>
                  <a:lnTo>
                    <a:pt x="4" y="116"/>
                  </a:lnTo>
                  <a:lnTo>
                    <a:pt x="7" y="125"/>
                  </a:lnTo>
                  <a:lnTo>
                    <a:pt x="11" y="132"/>
                  </a:lnTo>
                  <a:lnTo>
                    <a:pt x="15" y="140"/>
                  </a:lnTo>
                  <a:lnTo>
                    <a:pt x="21" y="147"/>
                  </a:lnTo>
                  <a:lnTo>
                    <a:pt x="26" y="153"/>
                  </a:lnTo>
                  <a:lnTo>
                    <a:pt x="32" y="159"/>
                  </a:lnTo>
                  <a:lnTo>
                    <a:pt x="40" y="165"/>
                  </a:lnTo>
                  <a:lnTo>
                    <a:pt x="48" y="169"/>
                  </a:lnTo>
                  <a:lnTo>
                    <a:pt x="55" y="172"/>
                  </a:lnTo>
                  <a:lnTo>
                    <a:pt x="64" y="176"/>
                  </a:lnTo>
                  <a:lnTo>
                    <a:pt x="71" y="178"/>
                  </a:lnTo>
                  <a:lnTo>
                    <a:pt x="81" y="179"/>
                  </a:lnTo>
                  <a:lnTo>
                    <a:pt x="90"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5" name="Freeform 40">
              <a:extLst>
                <a:ext uri="{FF2B5EF4-FFF2-40B4-BE49-F238E27FC236}">
                  <a16:creationId xmlns:a16="http://schemas.microsoft.com/office/drawing/2014/main" id="{B8DD8B24-BD70-4B79-9836-F228A63E2D40}"/>
                </a:ext>
              </a:extLst>
            </p:cNvPr>
            <p:cNvSpPr>
              <a:spLocks noEditPoints="1"/>
            </p:cNvSpPr>
            <p:nvPr/>
          </p:nvSpPr>
          <p:spPr bwMode="auto">
            <a:xfrm>
              <a:off x="7557294" y="3646884"/>
              <a:ext cx="71438" cy="71438"/>
            </a:xfrm>
            <a:custGeom>
              <a:avLst/>
              <a:gdLst>
                <a:gd name="T0" fmla="*/ 84 w 180"/>
                <a:gd name="T1" fmla="*/ 144 h 179"/>
                <a:gd name="T2" fmla="*/ 74 w 180"/>
                <a:gd name="T3" fmla="*/ 141 h 179"/>
                <a:gd name="T4" fmla="*/ 60 w 180"/>
                <a:gd name="T5" fmla="*/ 135 h 179"/>
                <a:gd name="T6" fmla="*/ 45 w 180"/>
                <a:gd name="T7" fmla="*/ 120 h 179"/>
                <a:gd name="T8" fmla="*/ 39 w 180"/>
                <a:gd name="T9" fmla="*/ 106 h 179"/>
                <a:gd name="T10" fmla="*/ 36 w 180"/>
                <a:gd name="T11" fmla="*/ 95 h 179"/>
                <a:gd name="T12" fmla="*/ 36 w 180"/>
                <a:gd name="T13" fmla="*/ 84 h 179"/>
                <a:gd name="T14" fmla="*/ 39 w 180"/>
                <a:gd name="T15" fmla="*/ 73 h 179"/>
                <a:gd name="T16" fmla="*/ 45 w 180"/>
                <a:gd name="T17" fmla="*/ 59 h 179"/>
                <a:gd name="T18" fmla="*/ 60 w 180"/>
                <a:gd name="T19" fmla="*/ 45 h 179"/>
                <a:gd name="T20" fmla="*/ 74 w 180"/>
                <a:gd name="T21" fmla="*/ 38 h 179"/>
                <a:gd name="T22" fmla="*/ 84 w 180"/>
                <a:gd name="T23" fmla="*/ 36 h 179"/>
                <a:gd name="T24" fmla="*/ 96 w 180"/>
                <a:gd name="T25" fmla="*/ 36 h 179"/>
                <a:gd name="T26" fmla="*/ 106 w 180"/>
                <a:gd name="T27" fmla="*/ 38 h 179"/>
                <a:gd name="T28" fmla="*/ 121 w 180"/>
                <a:gd name="T29" fmla="*/ 45 h 179"/>
                <a:gd name="T30" fmla="*/ 135 w 180"/>
                <a:gd name="T31" fmla="*/ 59 h 179"/>
                <a:gd name="T32" fmla="*/ 141 w 180"/>
                <a:gd name="T33" fmla="*/ 73 h 179"/>
                <a:gd name="T34" fmla="*/ 143 w 180"/>
                <a:gd name="T35" fmla="*/ 84 h 179"/>
                <a:gd name="T36" fmla="*/ 143 w 180"/>
                <a:gd name="T37" fmla="*/ 95 h 179"/>
                <a:gd name="T38" fmla="*/ 141 w 180"/>
                <a:gd name="T39" fmla="*/ 106 h 179"/>
                <a:gd name="T40" fmla="*/ 135 w 180"/>
                <a:gd name="T41" fmla="*/ 120 h 179"/>
                <a:gd name="T42" fmla="*/ 121 w 180"/>
                <a:gd name="T43" fmla="*/ 135 h 179"/>
                <a:gd name="T44" fmla="*/ 106 w 180"/>
                <a:gd name="T45" fmla="*/ 141 h 179"/>
                <a:gd name="T46" fmla="*/ 96 w 180"/>
                <a:gd name="T47" fmla="*/ 144 h 179"/>
                <a:gd name="T48" fmla="*/ 90 w 180"/>
                <a:gd name="T49" fmla="*/ 0 h 179"/>
                <a:gd name="T50" fmla="*/ 72 w 180"/>
                <a:gd name="T51" fmla="*/ 1 h 179"/>
                <a:gd name="T52" fmla="*/ 55 w 180"/>
                <a:gd name="T53" fmla="*/ 6 h 179"/>
                <a:gd name="T54" fmla="*/ 40 w 180"/>
                <a:gd name="T55" fmla="*/ 15 h 179"/>
                <a:gd name="T56" fmla="*/ 27 w 180"/>
                <a:gd name="T57" fmla="*/ 26 h 179"/>
                <a:gd name="T58" fmla="*/ 15 w 180"/>
                <a:gd name="T59" fmla="*/ 40 h 179"/>
                <a:gd name="T60" fmla="*/ 7 w 180"/>
                <a:gd name="T61" fmla="*/ 55 h 179"/>
                <a:gd name="T62" fmla="*/ 2 w 180"/>
                <a:gd name="T63" fmla="*/ 71 h 179"/>
                <a:gd name="T64" fmla="*/ 0 w 180"/>
                <a:gd name="T65" fmla="*/ 90 h 179"/>
                <a:gd name="T66" fmla="*/ 2 w 180"/>
                <a:gd name="T67" fmla="*/ 108 h 179"/>
                <a:gd name="T68" fmla="*/ 7 w 180"/>
                <a:gd name="T69" fmla="*/ 125 h 179"/>
                <a:gd name="T70" fmla="*/ 15 w 180"/>
                <a:gd name="T71" fmla="*/ 140 h 179"/>
                <a:gd name="T72" fmla="*/ 27 w 180"/>
                <a:gd name="T73" fmla="*/ 153 h 179"/>
                <a:gd name="T74" fmla="*/ 40 w 180"/>
                <a:gd name="T75" fmla="*/ 164 h 179"/>
                <a:gd name="T76" fmla="*/ 55 w 180"/>
                <a:gd name="T77" fmla="*/ 173 h 179"/>
                <a:gd name="T78" fmla="*/ 72 w 180"/>
                <a:gd name="T79" fmla="*/ 178 h 179"/>
                <a:gd name="T80" fmla="*/ 90 w 180"/>
                <a:gd name="T81" fmla="*/ 179 h 179"/>
                <a:gd name="T82" fmla="*/ 108 w 180"/>
                <a:gd name="T83" fmla="*/ 178 h 179"/>
                <a:gd name="T84" fmla="*/ 125 w 180"/>
                <a:gd name="T85" fmla="*/ 173 h 179"/>
                <a:gd name="T86" fmla="*/ 140 w 180"/>
                <a:gd name="T87" fmla="*/ 164 h 179"/>
                <a:gd name="T88" fmla="*/ 153 w 180"/>
                <a:gd name="T89" fmla="*/ 153 h 179"/>
                <a:gd name="T90" fmla="*/ 165 w 180"/>
                <a:gd name="T91" fmla="*/ 140 h 179"/>
                <a:gd name="T92" fmla="*/ 173 w 180"/>
                <a:gd name="T93" fmla="*/ 125 h 179"/>
                <a:gd name="T94" fmla="*/ 178 w 180"/>
                <a:gd name="T95" fmla="*/ 108 h 179"/>
                <a:gd name="T96" fmla="*/ 180 w 180"/>
                <a:gd name="T97" fmla="*/ 90 h 179"/>
                <a:gd name="T98" fmla="*/ 178 w 180"/>
                <a:gd name="T99" fmla="*/ 71 h 179"/>
                <a:gd name="T100" fmla="*/ 173 w 180"/>
                <a:gd name="T101" fmla="*/ 55 h 179"/>
                <a:gd name="T102" fmla="*/ 165 w 180"/>
                <a:gd name="T103" fmla="*/ 40 h 179"/>
                <a:gd name="T104" fmla="*/ 153 w 180"/>
                <a:gd name="T105" fmla="*/ 26 h 179"/>
                <a:gd name="T106" fmla="*/ 140 w 180"/>
                <a:gd name="T107" fmla="*/ 15 h 179"/>
                <a:gd name="T108" fmla="*/ 125 w 180"/>
                <a:gd name="T109" fmla="*/ 6 h 179"/>
                <a:gd name="T110" fmla="*/ 108 w 180"/>
                <a:gd name="T111" fmla="*/ 1 h 179"/>
                <a:gd name="T112" fmla="*/ 90 w 180"/>
                <a:gd name="T11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79">
                  <a:moveTo>
                    <a:pt x="90" y="144"/>
                  </a:moveTo>
                  <a:lnTo>
                    <a:pt x="84" y="144"/>
                  </a:lnTo>
                  <a:lnTo>
                    <a:pt x="79" y="143"/>
                  </a:lnTo>
                  <a:lnTo>
                    <a:pt x="74" y="141"/>
                  </a:lnTo>
                  <a:lnTo>
                    <a:pt x="69" y="139"/>
                  </a:lnTo>
                  <a:lnTo>
                    <a:pt x="60" y="135"/>
                  </a:lnTo>
                  <a:lnTo>
                    <a:pt x="52" y="127"/>
                  </a:lnTo>
                  <a:lnTo>
                    <a:pt x="45" y="120"/>
                  </a:lnTo>
                  <a:lnTo>
                    <a:pt x="40" y="111"/>
                  </a:lnTo>
                  <a:lnTo>
                    <a:pt x="39" y="106"/>
                  </a:lnTo>
                  <a:lnTo>
                    <a:pt x="38" y="100"/>
                  </a:lnTo>
                  <a:lnTo>
                    <a:pt x="36" y="95"/>
                  </a:lnTo>
                  <a:lnTo>
                    <a:pt x="36" y="90"/>
                  </a:lnTo>
                  <a:lnTo>
                    <a:pt x="36" y="84"/>
                  </a:lnTo>
                  <a:lnTo>
                    <a:pt x="38" y="79"/>
                  </a:lnTo>
                  <a:lnTo>
                    <a:pt x="39" y="73"/>
                  </a:lnTo>
                  <a:lnTo>
                    <a:pt x="41" y="69"/>
                  </a:lnTo>
                  <a:lnTo>
                    <a:pt x="45" y="59"/>
                  </a:lnTo>
                  <a:lnTo>
                    <a:pt x="52" y="52"/>
                  </a:lnTo>
                  <a:lnTo>
                    <a:pt x="60" y="45"/>
                  </a:lnTo>
                  <a:lnTo>
                    <a:pt x="69" y="40"/>
                  </a:lnTo>
                  <a:lnTo>
                    <a:pt x="74" y="38"/>
                  </a:lnTo>
                  <a:lnTo>
                    <a:pt x="79" y="37"/>
                  </a:lnTo>
                  <a:lnTo>
                    <a:pt x="84" y="36"/>
                  </a:lnTo>
                  <a:lnTo>
                    <a:pt x="90" y="36"/>
                  </a:lnTo>
                  <a:lnTo>
                    <a:pt x="96" y="36"/>
                  </a:lnTo>
                  <a:lnTo>
                    <a:pt x="101" y="37"/>
                  </a:lnTo>
                  <a:lnTo>
                    <a:pt x="106" y="38"/>
                  </a:lnTo>
                  <a:lnTo>
                    <a:pt x="111" y="40"/>
                  </a:lnTo>
                  <a:lnTo>
                    <a:pt x="121" y="45"/>
                  </a:lnTo>
                  <a:lnTo>
                    <a:pt x="128" y="52"/>
                  </a:lnTo>
                  <a:lnTo>
                    <a:pt x="135" y="59"/>
                  </a:lnTo>
                  <a:lnTo>
                    <a:pt x="140" y="69"/>
                  </a:lnTo>
                  <a:lnTo>
                    <a:pt x="141" y="73"/>
                  </a:lnTo>
                  <a:lnTo>
                    <a:pt x="143" y="79"/>
                  </a:lnTo>
                  <a:lnTo>
                    <a:pt x="143" y="84"/>
                  </a:lnTo>
                  <a:lnTo>
                    <a:pt x="144" y="90"/>
                  </a:lnTo>
                  <a:lnTo>
                    <a:pt x="143" y="95"/>
                  </a:lnTo>
                  <a:lnTo>
                    <a:pt x="143" y="100"/>
                  </a:lnTo>
                  <a:lnTo>
                    <a:pt x="141" y="106"/>
                  </a:lnTo>
                  <a:lnTo>
                    <a:pt x="140" y="111"/>
                  </a:lnTo>
                  <a:lnTo>
                    <a:pt x="135" y="120"/>
                  </a:lnTo>
                  <a:lnTo>
                    <a:pt x="128" y="127"/>
                  </a:lnTo>
                  <a:lnTo>
                    <a:pt x="121" y="135"/>
                  </a:lnTo>
                  <a:lnTo>
                    <a:pt x="111" y="139"/>
                  </a:lnTo>
                  <a:lnTo>
                    <a:pt x="106" y="141"/>
                  </a:lnTo>
                  <a:lnTo>
                    <a:pt x="101" y="143"/>
                  </a:lnTo>
                  <a:lnTo>
                    <a:pt x="96" y="144"/>
                  </a:lnTo>
                  <a:lnTo>
                    <a:pt x="90" y="144"/>
                  </a:lnTo>
                  <a:close/>
                  <a:moveTo>
                    <a:pt x="90" y="0"/>
                  </a:moveTo>
                  <a:lnTo>
                    <a:pt x="81" y="0"/>
                  </a:lnTo>
                  <a:lnTo>
                    <a:pt x="72" y="1"/>
                  </a:lnTo>
                  <a:lnTo>
                    <a:pt x="63" y="4"/>
                  </a:lnTo>
                  <a:lnTo>
                    <a:pt x="55" y="6"/>
                  </a:lnTo>
                  <a:lnTo>
                    <a:pt x="47" y="11"/>
                  </a:lnTo>
                  <a:lnTo>
                    <a:pt x="40" y="15"/>
                  </a:lnTo>
                  <a:lnTo>
                    <a:pt x="33" y="21"/>
                  </a:lnTo>
                  <a:lnTo>
                    <a:pt x="27" y="26"/>
                  </a:lnTo>
                  <a:lnTo>
                    <a:pt x="20" y="32"/>
                  </a:lnTo>
                  <a:lnTo>
                    <a:pt x="15" y="40"/>
                  </a:lnTo>
                  <a:lnTo>
                    <a:pt x="11" y="46"/>
                  </a:lnTo>
                  <a:lnTo>
                    <a:pt x="7" y="55"/>
                  </a:lnTo>
                  <a:lnTo>
                    <a:pt x="4" y="63"/>
                  </a:lnTo>
                  <a:lnTo>
                    <a:pt x="2" y="71"/>
                  </a:lnTo>
                  <a:lnTo>
                    <a:pt x="1" y="81"/>
                  </a:lnTo>
                  <a:lnTo>
                    <a:pt x="0" y="90"/>
                  </a:lnTo>
                  <a:lnTo>
                    <a:pt x="1" y="99"/>
                  </a:lnTo>
                  <a:lnTo>
                    <a:pt x="2" y="108"/>
                  </a:lnTo>
                  <a:lnTo>
                    <a:pt x="4" y="117"/>
                  </a:lnTo>
                  <a:lnTo>
                    <a:pt x="7" y="125"/>
                  </a:lnTo>
                  <a:lnTo>
                    <a:pt x="11" y="133"/>
                  </a:lnTo>
                  <a:lnTo>
                    <a:pt x="15" y="140"/>
                  </a:lnTo>
                  <a:lnTo>
                    <a:pt x="20" y="147"/>
                  </a:lnTo>
                  <a:lnTo>
                    <a:pt x="27" y="153"/>
                  </a:lnTo>
                  <a:lnTo>
                    <a:pt x="33" y="159"/>
                  </a:lnTo>
                  <a:lnTo>
                    <a:pt x="40" y="164"/>
                  </a:lnTo>
                  <a:lnTo>
                    <a:pt x="47" y="168"/>
                  </a:lnTo>
                  <a:lnTo>
                    <a:pt x="55" y="173"/>
                  </a:lnTo>
                  <a:lnTo>
                    <a:pt x="63" y="176"/>
                  </a:lnTo>
                  <a:lnTo>
                    <a:pt x="72" y="178"/>
                  </a:lnTo>
                  <a:lnTo>
                    <a:pt x="81" y="179"/>
                  </a:lnTo>
                  <a:lnTo>
                    <a:pt x="90" y="179"/>
                  </a:lnTo>
                  <a:lnTo>
                    <a:pt x="99" y="179"/>
                  </a:lnTo>
                  <a:lnTo>
                    <a:pt x="108" y="178"/>
                  </a:lnTo>
                  <a:lnTo>
                    <a:pt x="116" y="176"/>
                  </a:lnTo>
                  <a:lnTo>
                    <a:pt x="125" y="173"/>
                  </a:lnTo>
                  <a:lnTo>
                    <a:pt x="133" y="168"/>
                  </a:lnTo>
                  <a:lnTo>
                    <a:pt x="140" y="164"/>
                  </a:lnTo>
                  <a:lnTo>
                    <a:pt x="148" y="159"/>
                  </a:lnTo>
                  <a:lnTo>
                    <a:pt x="153" y="153"/>
                  </a:lnTo>
                  <a:lnTo>
                    <a:pt x="160" y="147"/>
                  </a:lnTo>
                  <a:lnTo>
                    <a:pt x="165" y="140"/>
                  </a:lnTo>
                  <a:lnTo>
                    <a:pt x="169" y="133"/>
                  </a:lnTo>
                  <a:lnTo>
                    <a:pt x="173" y="125"/>
                  </a:lnTo>
                  <a:lnTo>
                    <a:pt x="176" y="117"/>
                  </a:lnTo>
                  <a:lnTo>
                    <a:pt x="178" y="108"/>
                  </a:lnTo>
                  <a:lnTo>
                    <a:pt x="179" y="99"/>
                  </a:lnTo>
                  <a:lnTo>
                    <a:pt x="180" y="90"/>
                  </a:lnTo>
                  <a:lnTo>
                    <a:pt x="179" y="81"/>
                  </a:lnTo>
                  <a:lnTo>
                    <a:pt x="178" y="71"/>
                  </a:lnTo>
                  <a:lnTo>
                    <a:pt x="176" y="63"/>
                  </a:lnTo>
                  <a:lnTo>
                    <a:pt x="173" y="55"/>
                  </a:lnTo>
                  <a:lnTo>
                    <a:pt x="169" y="46"/>
                  </a:lnTo>
                  <a:lnTo>
                    <a:pt x="165" y="40"/>
                  </a:lnTo>
                  <a:lnTo>
                    <a:pt x="160" y="32"/>
                  </a:lnTo>
                  <a:lnTo>
                    <a:pt x="153" y="26"/>
                  </a:lnTo>
                  <a:lnTo>
                    <a:pt x="148" y="21"/>
                  </a:lnTo>
                  <a:lnTo>
                    <a:pt x="140" y="15"/>
                  </a:lnTo>
                  <a:lnTo>
                    <a:pt x="133" y="11"/>
                  </a:lnTo>
                  <a:lnTo>
                    <a:pt x="125" y="6"/>
                  </a:lnTo>
                  <a:lnTo>
                    <a:pt x="116" y="4"/>
                  </a:lnTo>
                  <a:lnTo>
                    <a:pt x="108" y="1"/>
                  </a:lnTo>
                  <a:lnTo>
                    <a:pt x="99"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6" name="Freeform 41">
              <a:extLst>
                <a:ext uri="{FF2B5EF4-FFF2-40B4-BE49-F238E27FC236}">
                  <a16:creationId xmlns:a16="http://schemas.microsoft.com/office/drawing/2014/main" id="{6D238F79-3503-4ED1-9BC9-92EA0B12201A}"/>
                </a:ext>
              </a:extLst>
            </p:cNvPr>
            <p:cNvSpPr>
              <a:spLocks noEditPoints="1"/>
            </p:cNvSpPr>
            <p:nvPr/>
          </p:nvSpPr>
          <p:spPr bwMode="auto">
            <a:xfrm>
              <a:off x="7285831" y="3861197"/>
              <a:ext cx="57150" cy="57150"/>
            </a:xfrm>
            <a:custGeom>
              <a:avLst/>
              <a:gdLst>
                <a:gd name="T0" fmla="*/ 79 w 144"/>
                <a:gd name="T1" fmla="*/ 37 h 144"/>
                <a:gd name="T2" fmla="*/ 92 w 144"/>
                <a:gd name="T3" fmla="*/ 42 h 144"/>
                <a:gd name="T4" fmla="*/ 102 w 144"/>
                <a:gd name="T5" fmla="*/ 52 h 144"/>
                <a:gd name="T6" fmla="*/ 107 w 144"/>
                <a:gd name="T7" fmla="*/ 65 h 144"/>
                <a:gd name="T8" fmla="*/ 107 w 144"/>
                <a:gd name="T9" fmla="*/ 79 h 144"/>
                <a:gd name="T10" fmla="*/ 102 w 144"/>
                <a:gd name="T11" fmla="*/ 92 h 144"/>
                <a:gd name="T12" fmla="*/ 92 w 144"/>
                <a:gd name="T13" fmla="*/ 102 h 144"/>
                <a:gd name="T14" fmla="*/ 79 w 144"/>
                <a:gd name="T15" fmla="*/ 107 h 144"/>
                <a:gd name="T16" fmla="*/ 65 w 144"/>
                <a:gd name="T17" fmla="*/ 107 h 144"/>
                <a:gd name="T18" fmla="*/ 52 w 144"/>
                <a:gd name="T19" fmla="*/ 102 h 144"/>
                <a:gd name="T20" fmla="*/ 42 w 144"/>
                <a:gd name="T21" fmla="*/ 92 h 144"/>
                <a:gd name="T22" fmla="*/ 37 w 144"/>
                <a:gd name="T23" fmla="*/ 79 h 144"/>
                <a:gd name="T24" fmla="*/ 37 w 144"/>
                <a:gd name="T25" fmla="*/ 65 h 144"/>
                <a:gd name="T26" fmla="*/ 42 w 144"/>
                <a:gd name="T27" fmla="*/ 52 h 144"/>
                <a:gd name="T28" fmla="*/ 52 w 144"/>
                <a:gd name="T29" fmla="*/ 42 h 144"/>
                <a:gd name="T30" fmla="*/ 65 w 144"/>
                <a:gd name="T31" fmla="*/ 37 h 144"/>
                <a:gd name="T32" fmla="*/ 72 w 144"/>
                <a:gd name="T33" fmla="*/ 36 h 144"/>
                <a:gd name="T34" fmla="*/ 0 w 144"/>
                <a:gd name="T35" fmla="*/ 79 h 144"/>
                <a:gd name="T36" fmla="*/ 3 w 144"/>
                <a:gd name="T37" fmla="*/ 93 h 144"/>
                <a:gd name="T38" fmla="*/ 9 w 144"/>
                <a:gd name="T39" fmla="*/ 106 h 144"/>
                <a:gd name="T40" fmla="*/ 16 w 144"/>
                <a:gd name="T41" fmla="*/ 118 h 144"/>
                <a:gd name="T42" fmla="*/ 26 w 144"/>
                <a:gd name="T43" fmla="*/ 127 h 144"/>
                <a:gd name="T44" fmla="*/ 38 w 144"/>
                <a:gd name="T45" fmla="*/ 135 h 144"/>
                <a:gd name="T46" fmla="*/ 51 w 144"/>
                <a:gd name="T47" fmla="*/ 140 h 144"/>
                <a:gd name="T48" fmla="*/ 65 w 144"/>
                <a:gd name="T49" fmla="*/ 144 h 144"/>
                <a:gd name="T50" fmla="*/ 79 w 144"/>
                <a:gd name="T51" fmla="*/ 144 h 144"/>
                <a:gd name="T52" fmla="*/ 93 w 144"/>
                <a:gd name="T53" fmla="*/ 140 h 144"/>
                <a:gd name="T54" fmla="*/ 106 w 144"/>
                <a:gd name="T55" fmla="*/ 135 h 144"/>
                <a:gd name="T56" fmla="*/ 118 w 144"/>
                <a:gd name="T57" fmla="*/ 127 h 144"/>
                <a:gd name="T58" fmla="*/ 128 w 144"/>
                <a:gd name="T59" fmla="*/ 118 h 144"/>
                <a:gd name="T60" fmla="*/ 135 w 144"/>
                <a:gd name="T61" fmla="*/ 106 h 144"/>
                <a:gd name="T62" fmla="*/ 140 w 144"/>
                <a:gd name="T63" fmla="*/ 93 h 144"/>
                <a:gd name="T64" fmla="*/ 144 w 144"/>
                <a:gd name="T65" fmla="*/ 79 h 144"/>
                <a:gd name="T66" fmla="*/ 144 w 144"/>
                <a:gd name="T67" fmla="*/ 65 h 144"/>
                <a:gd name="T68" fmla="*/ 140 w 144"/>
                <a:gd name="T69" fmla="*/ 51 h 144"/>
                <a:gd name="T70" fmla="*/ 135 w 144"/>
                <a:gd name="T71" fmla="*/ 38 h 144"/>
                <a:gd name="T72" fmla="*/ 128 w 144"/>
                <a:gd name="T73" fmla="*/ 26 h 144"/>
                <a:gd name="T74" fmla="*/ 118 w 144"/>
                <a:gd name="T75" fmla="*/ 16 h 144"/>
                <a:gd name="T76" fmla="*/ 106 w 144"/>
                <a:gd name="T77" fmla="*/ 9 h 144"/>
                <a:gd name="T78" fmla="*/ 93 w 144"/>
                <a:gd name="T79" fmla="*/ 3 h 144"/>
                <a:gd name="T80" fmla="*/ 79 w 144"/>
                <a:gd name="T81" fmla="*/ 0 h 144"/>
                <a:gd name="T82" fmla="*/ 65 w 144"/>
                <a:gd name="T83" fmla="*/ 0 h 144"/>
                <a:gd name="T84" fmla="*/ 51 w 144"/>
                <a:gd name="T85" fmla="*/ 3 h 144"/>
                <a:gd name="T86" fmla="*/ 38 w 144"/>
                <a:gd name="T87" fmla="*/ 9 h 144"/>
                <a:gd name="T88" fmla="*/ 26 w 144"/>
                <a:gd name="T89" fmla="*/ 16 h 144"/>
                <a:gd name="T90" fmla="*/ 16 w 144"/>
                <a:gd name="T91" fmla="*/ 26 h 144"/>
                <a:gd name="T92" fmla="*/ 9 w 144"/>
                <a:gd name="T93" fmla="*/ 38 h 144"/>
                <a:gd name="T94" fmla="*/ 3 w 144"/>
                <a:gd name="T95" fmla="*/ 51 h 144"/>
                <a:gd name="T96" fmla="*/ 0 w 144"/>
                <a:gd name="T97" fmla="*/ 6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44">
                  <a:moveTo>
                    <a:pt x="72" y="36"/>
                  </a:moveTo>
                  <a:lnTo>
                    <a:pt x="79" y="37"/>
                  </a:lnTo>
                  <a:lnTo>
                    <a:pt x="86" y="39"/>
                  </a:lnTo>
                  <a:lnTo>
                    <a:pt x="92" y="42"/>
                  </a:lnTo>
                  <a:lnTo>
                    <a:pt x="97" y="46"/>
                  </a:lnTo>
                  <a:lnTo>
                    <a:pt x="102" y="52"/>
                  </a:lnTo>
                  <a:lnTo>
                    <a:pt x="105" y="57"/>
                  </a:lnTo>
                  <a:lnTo>
                    <a:pt x="107" y="65"/>
                  </a:lnTo>
                  <a:lnTo>
                    <a:pt x="108" y="71"/>
                  </a:lnTo>
                  <a:lnTo>
                    <a:pt x="107" y="79"/>
                  </a:lnTo>
                  <a:lnTo>
                    <a:pt x="105" y="85"/>
                  </a:lnTo>
                  <a:lnTo>
                    <a:pt x="102" y="92"/>
                  </a:lnTo>
                  <a:lnTo>
                    <a:pt x="97" y="97"/>
                  </a:lnTo>
                  <a:lnTo>
                    <a:pt x="92" y="102"/>
                  </a:lnTo>
                  <a:lnTo>
                    <a:pt x="86" y="105"/>
                  </a:lnTo>
                  <a:lnTo>
                    <a:pt x="79" y="107"/>
                  </a:lnTo>
                  <a:lnTo>
                    <a:pt x="72" y="108"/>
                  </a:lnTo>
                  <a:lnTo>
                    <a:pt x="65" y="107"/>
                  </a:lnTo>
                  <a:lnTo>
                    <a:pt x="58" y="105"/>
                  </a:lnTo>
                  <a:lnTo>
                    <a:pt x="52" y="102"/>
                  </a:lnTo>
                  <a:lnTo>
                    <a:pt x="47" y="97"/>
                  </a:lnTo>
                  <a:lnTo>
                    <a:pt x="42" y="92"/>
                  </a:lnTo>
                  <a:lnTo>
                    <a:pt x="39" y="85"/>
                  </a:lnTo>
                  <a:lnTo>
                    <a:pt x="37" y="79"/>
                  </a:lnTo>
                  <a:lnTo>
                    <a:pt x="36" y="71"/>
                  </a:lnTo>
                  <a:lnTo>
                    <a:pt x="37" y="65"/>
                  </a:lnTo>
                  <a:lnTo>
                    <a:pt x="39" y="57"/>
                  </a:lnTo>
                  <a:lnTo>
                    <a:pt x="42" y="52"/>
                  </a:lnTo>
                  <a:lnTo>
                    <a:pt x="47" y="46"/>
                  </a:lnTo>
                  <a:lnTo>
                    <a:pt x="52" y="42"/>
                  </a:lnTo>
                  <a:lnTo>
                    <a:pt x="58" y="39"/>
                  </a:lnTo>
                  <a:lnTo>
                    <a:pt x="65" y="37"/>
                  </a:lnTo>
                  <a:lnTo>
                    <a:pt x="72" y="36"/>
                  </a:lnTo>
                  <a:lnTo>
                    <a:pt x="72" y="36"/>
                  </a:lnTo>
                  <a:close/>
                  <a:moveTo>
                    <a:pt x="0" y="71"/>
                  </a:moveTo>
                  <a:lnTo>
                    <a:pt x="0" y="79"/>
                  </a:lnTo>
                  <a:lnTo>
                    <a:pt x="1" y="86"/>
                  </a:lnTo>
                  <a:lnTo>
                    <a:pt x="3" y="93"/>
                  </a:lnTo>
                  <a:lnTo>
                    <a:pt x="5" y="99"/>
                  </a:lnTo>
                  <a:lnTo>
                    <a:pt x="9" y="106"/>
                  </a:lnTo>
                  <a:lnTo>
                    <a:pt x="12" y="112"/>
                  </a:lnTo>
                  <a:lnTo>
                    <a:pt x="16" y="118"/>
                  </a:lnTo>
                  <a:lnTo>
                    <a:pt x="21" y="123"/>
                  </a:lnTo>
                  <a:lnTo>
                    <a:pt x="26" y="127"/>
                  </a:lnTo>
                  <a:lnTo>
                    <a:pt x="31" y="132"/>
                  </a:lnTo>
                  <a:lnTo>
                    <a:pt x="38" y="135"/>
                  </a:lnTo>
                  <a:lnTo>
                    <a:pt x="44" y="138"/>
                  </a:lnTo>
                  <a:lnTo>
                    <a:pt x="51" y="140"/>
                  </a:lnTo>
                  <a:lnTo>
                    <a:pt x="57" y="143"/>
                  </a:lnTo>
                  <a:lnTo>
                    <a:pt x="65" y="144"/>
                  </a:lnTo>
                  <a:lnTo>
                    <a:pt x="72" y="144"/>
                  </a:lnTo>
                  <a:lnTo>
                    <a:pt x="79" y="144"/>
                  </a:lnTo>
                  <a:lnTo>
                    <a:pt x="86" y="143"/>
                  </a:lnTo>
                  <a:lnTo>
                    <a:pt x="93" y="140"/>
                  </a:lnTo>
                  <a:lnTo>
                    <a:pt x="101" y="138"/>
                  </a:lnTo>
                  <a:lnTo>
                    <a:pt x="106" y="135"/>
                  </a:lnTo>
                  <a:lnTo>
                    <a:pt x="112" y="132"/>
                  </a:lnTo>
                  <a:lnTo>
                    <a:pt x="118" y="127"/>
                  </a:lnTo>
                  <a:lnTo>
                    <a:pt x="123" y="123"/>
                  </a:lnTo>
                  <a:lnTo>
                    <a:pt x="128" y="118"/>
                  </a:lnTo>
                  <a:lnTo>
                    <a:pt x="132" y="112"/>
                  </a:lnTo>
                  <a:lnTo>
                    <a:pt x="135" y="106"/>
                  </a:lnTo>
                  <a:lnTo>
                    <a:pt x="138" y="99"/>
                  </a:lnTo>
                  <a:lnTo>
                    <a:pt x="140" y="93"/>
                  </a:lnTo>
                  <a:lnTo>
                    <a:pt x="143" y="86"/>
                  </a:lnTo>
                  <a:lnTo>
                    <a:pt x="144" y="79"/>
                  </a:lnTo>
                  <a:lnTo>
                    <a:pt x="144" y="71"/>
                  </a:lnTo>
                  <a:lnTo>
                    <a:pt x="144" y="65"/>
                  </a:lnTo>
                  <a:lnTo>
                    <a:pt x="143" y="57"/>
                  </a:lnTo>
                  <a:lnTo>
                    <a:pt x="140" y="51"/>
                  </a:lnTo>
                  <a:lnTo>
                    <a:pt x="138" y="43"/>
                  </a:lnTo>
                  <a:lnTo>
                    <a:pt x="135" y="38"/>
                  </a:lnTo>
                  <a:lnTo>
                    <a:pt x="132" y="31"/>
                  </a:lnTo>
                  <a:lnTo>
                    <a:pt x="128" y="26"/>
                  </a:lnTo>
                  <a:lnTo>
                    <a:pt x="123" y="21"/>
                  </a:lnTo>
                  <a:lnTo>
                    <a:pt x="118" y="16"/>
                  </a:lnTo>
                  <a:lnTo>
                    <a:pt x="112" y="12"/>
                  </a:lnTo>
                  <a:lnTo>
                    <a:pt x="106" y="9"/>
                  </a:lnTo>
                  <a:lnTo>
                    <a:pt x="101" y="5"/>
                  </a:lnTo>
                  <a:lnTo>
                    <a:pt x="93" y="3"/>
                  </a:lnTo>
                  <a:lnTo>
                    <a:pt x="86" y="1"/>
                  </a:lnTo>
                  <a:lnTo>
                    <a:pt x="79" y="0"/>
                  </a:lnTo>
                  <a:lnTo>
                    <a:pt x="72" y="0"/>
                  </a:lnTo>
                  <a:lnTo>
                    <a:pt x="65" y="0"/>
                  </a:lnTo>
                  <a:lnTo>
                    <a:pt x="57" y="1"/>
                  </a:lnTo>
                  <a:lnTo>
                    <a:pt x="51" y="3"/>
                  </a:lnTo>
                  <a:lnTo>
                    <a:pt x="44" y="5"/>
                  </a:lnTo>
                  <a:lnTo>
                    <a:pt x="38" y="9"/>
                  </a:lnTo>
                  <a:lnTo>
                    <a:pt x="31" y="12"/>
                  </a:lnTo>
                  <a:lnTo>
                    <a:pt x="26" y="16"/>
                  </a:lnTo>
                  <a:lnTo>
                    <a:pt x="21" y="21"/>
                  </a:lnTo>
                  <a:lnTo>
                    <a:pt x="16" y="26"/>
                  </a:lnTo>
                  <a:lnTo>
                    <a:pt x="12" y="31"/>
                  </a:lnTo>
                  <a:lnTo>
                    <a:pt x="9" y="38"/>
                  </a:lnTo>
                  <a:lnTo>
                    <a:pt x="5" y="43"/>
                  </a:lnTo>
                  <a:lnTo>
                    <a:pt x="3" y="51"/>
                  </a:lnTo>
                  <a:lnTo>
                    <a:pt x="1" y="57"/>
                  </a:lnTo>
                  <a:lnTo>
                    <a:pt x="0" y="65"/>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7" name="Freeform 42">
              <a:extLst>
                <a:ext uri="{FF2B5EF4-FFF2-40B4-BE49-F238E27FC236}">
                  <a16:creationId xmlns:a16="http://schemas.microsoft.com/office/drawing/2014/main" id="{05700ED0-97A4-41C4-96A9-E588C68E5640}"/>
                </a:ext>
              </a:extLst>
            </p:cNvPr>
            <p:cNvSpPr>
              <a:spLocks/>
            </p:cNvSpPr>
            <p:nvPr/>
          </p:nvSpPr>
          <p:spPr bwMode="auto">
            <a:xfrm>
              <a:off x="7342981" y="3961209"/>
              <a:ext cx="28575" cy="28575"/>
            </a:xfrm>
            <a:custGeom>
              <a:avLst/>
              <a:gdLst>
                <a:gd name="T0" fmla="*/ 36 w 72"/>
                <a:gd name="T1" fmla="*/ 72 h 72"/>
                <a:gd name="T2" fmla="*/ 43 w 72"/>
                <a:gd name="T3" fmla="*/ 71 h 72"/>
                <a:gd name="T4" fmla="*/ 50 w 72"/>
                <a:gd name="T5" fmla="*/ 69 h 72"/>
                <a:gd name="T6" fmla="*/ 56 w 72"/>
                <a:gd name="T7" fmla="*/ 66 h 72"/>
                <a:gd name="T8" fmla="*/ 61 w 72"/>
                <a:gd name="T9" fmla="*/ 61 h 72"/>
                <a:gd name="T10" fmla="*/ 66 w 72"/>
                <a:gd name="T11" fmla="*/ 56 h 72"/>
                <a:gd name="T12" fmla="*/ 69 w 72"/>
                <a:gd name="T13" fmla="*/ 49 h 72"/>
                <a:gd name="T14" fmla="*/ 71 w 72"/>
                <a:gd name="T15" fmla="*/ 43 h 72"/>
                <a:gd name="T16" fmla="*/ 72 w 72"/>
                <a:gd name="T17" fmla="*/ 35 h 72"/>
                <a:gd name="T18" fmla="*/ 71 w 72"/>
                <a:gd name="T19" fmla="*/ 29 h 72"/>
                <a:gd name="T20" fmla="*/ 69 w 72"/>
                <a:gd name="T21" fmla="*/ 21 h 72"/>
                <a:gd name="T22" fmla="*/ 66 w 72"/>
                <a:gd name="T23" fmla="*/ 16 h 72"/>
                <a:gd name="T24" fmla="*/ 61 w 72"/>
                <a:gd name="T25" fmla="*/ 10 h 72"/>
                <a:gd name="T26" fmla="*/ 56 w 72"/>
                <a:gd name="T27" fmla="*/ 6 h 72"/>
                <a:gd name="T28" fmla="*/ 50 w 72"/>
                <a:gd name="T29" fmla="*/ 3 h 72"/>
                <a:gd name="T30" fmla="*/ 43 w 72"/>
                <a:gd name="T31" fmla="*/ 1 h 72"/>
                <a:gd name="T32" fmla="*/ 36 w 72"/>
                <a:gd name="T33" fmla="*/ 0 h 72"/>
                <a:gd name="T34" fmla="*/ 29 w 72"/>
                <a:gd name="T35" fmla="*/ 1 h 72"/>
                <a:gd name="T36" fmla="*/ 22 w 72"/>
                <a:gd name="T37" fmla="*/ 3 h 72"/>
                <a:gd name="T38" fmla="*/ 16 w 72"/>
                <a:gd name="T39" fmla="*/ 6 h 72"/>
                <a:gd name="T40" fmla="*/ 11 w 72"/>
                <a:gd name="T41" fmla="*/ 10 h 72"/>
                <a:gd name="T42" fmla="*/ 6 w 72"/>
                <a:gd name="T43" fmla="*/ 16 h 72"/>
                <a:gd name="T44" fmla="*/ 3 w 72"/>
                <a:gd name="T45" fmla="*/ 21 h 72"/>
                <a:gd name="T46" fmla="*/ 1 w 72"/>
                <a:gd name="T47" fmla="*/ 29 h 72"/>
                <a:gd name="T48" fmla="*/ 0 w 72"/>
                <a:gd name="T49" fmla="*/ 35 h 72"/>
                <a:gd name="T50" fmla="*/ 1 w 72"/>
                <a:gd name="T51" fmla="*/ 43 h 72"/>
                <a:gd name="T52" fmla="*/ 3 w 72"/>
                <a:gd name="T53" fmla="*/ 49 h 72"/>
                <a:gd name="T54" fmla="*/ 6 w 72"/>
                <a:gd name="T55" fmla="*/ 56 h 72"/>
                <a:gd name="T56" fmla="*/ 11 w 72"/>
                <a:gd name="T57" fmla="*/ 61 h 72"/>
                <a:gd name="T58" fmla="*/ 16 w 72"/>
                <a:gd name="T59" fmla="*/ 66 h 72"/>
                <a:gd name="T60" fmla="*/ 22 w 72"/>
                <a:gd name="T61" fmla="*/ 69 h 72"/>
                <a:gd name="T62" fmla="*/ 29 w 72"/>
                <a:gd name="T63" fmla="*/ 71 h 72"/>
                <a:gd name="T64" fmla="*/ 36 w 72"/>
                <a:gd name="T6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72">
                  <a:moveTo>
                    <a:pt x="36" y="72"/>
                  </a:moveTo>
                  <a:lnTo>
                    <a:pt x="43" y="71"/>
                  </a:lnTo>
                  <a:lnTo>
                    <a:pt x="50" y="69"/>
                  </a:lnTo>
                  <a:lnTo>
                    <a:pt x="56" y="66"/>
                  </a:lnTo>
                  <a:lnTo>
                    <a:pt x="61" y="61"/>
                  </a:lnTo>
                  <a:lnTo>
                    <a:pt x="66" y="56"/>
                  </a:lnTo>
                  <a:lnTo>
                    <a:pt x="69" y="49"/>
                  </a:lnTo>
                  <a:lnTo>
                    <a:pt x="71" y="43"/>
                  </a:lnTo>
                  <a:lnTo>
                    <a:pt x="72" y="35"/>
                  </a:lnTo>
                  <a:lnTo>
                    <a:pt x="71" y="29"/>
                  </a:lnTo>
                  <a:lnTo>
                    <a:pt x="69" y="21"/>
                  </a:lnTo>
                  <a:lnTo>
                    <a:pt x="66" y="16"/>
                  </a:lnTo>
                  <a:lnTo>
                    <a:pt x="61" y="10"/>
                  </a:lnTo>
                  <a:lnTo>
                    <a:pt x="56" y="6"/>
                  </a:lnTo>
                  <a:lnTo>
                    <a:pt x="50" y="3"/>
                  </a:lnTo>
                  <a:lnTo>
                    <a:pt x="43" y="1"/>
                  </a:lnTo>
                  <a:lnTo>
                    <a:pt x="36" y="0"/>
                  </a:lnTo>
                  <a:lnTo>
                    <a:pt x="29" y="1"/>
                  </a:lnTo>
                  <a:lnTo>
                    <a:pt x="22" y="3"/>
                  </a:lnTo>
                  <a:lnTo>
                    <a:pt x="16" y="6"/>
                  </a:lnTo>
                  <a:lnTo>
                    <a:pt x="11" y="10"/>
                  </a:lnTo>
                  <a:lnTo>
                    <a:pt x="6" y="16"/>
                  </a:lnTo>
                  <a:lnTo>
                    <a:pt x="3" y="21"/>
                  </a:lnTo>
                  <a:lnTo>
                    <a:pt x="1" y="29"/>
                  </a:lnTo>
                  <a:lnTo>
                    <a:pt x="0" y="35"/>
                  </a:lnTo>
                  <a:lnTo>
                    <a:pt x="1" y="43"/>
                  </a:lnTo>
                  <a:lnTo>
                    <a:pt x="3" y="49"/>
                  </a:lnTo>
                  <a:lnTo>
                    <a:pt x="6" y="56"/>
                  </a:lnTo>
                  <a:lnTo>
                    <a:pt x="11" y="61"/>
                  </a:lnTo>
                  <a:lnTo>
                    <a:pt x="16" y="66"/>
                  </a:lnTo>
                  <a:lnTo>
                    <a:pt x="22" y="69"/>
                  </a:lnTo>
                  <a:lnTo>
                    <a:pt x="29" y="71"/>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8" name="Freeform 43">
              <a:extLst>
                <a:ext uri="{FF2B5EF4-FFF2-40B4-BE49-F238E27FC236}">
                  <a16:creationId xmlns:a16="http://schemas.microsoft.com/office/drawing/2014/main" id="{D9CB1EEC-4C35-4CB4-8797-9827876F9DC7}"/>
                </a:ext>
              </a:extLst>
            </p:cNvPr>
            <p:cNvSpPr>
              <a:spLocks/>
            </p:cNvSpPr>
            <p:nvPr/>
          </p:nvSpPr>
          <p:spPr bwMode="auto">
            <a:xfrm>
              <a:off x="7571581" y="3746897"/>
              <a:ext cx="28575" cy="28575"/>
            </a:xfrm>
            <a:custGeom>
              <a:avLst/>
              <a:gdLst>
                <a:gd name="T0" fmla="*/ 36 w 72"/>
                <a:gd name="T1" fmla="*/ 0 h 72"/>
                <a:gd name="T2" fmla="*/ 29 w 72"/>
                <a:gd name="T3" fmla="*/ 1 h 72"/>
                <a:gd name="T4" fmla="*/ 22 w 72"/>
                <a:gd name="T5" fmla="*/ 3 h 72"/>
                <a:gd name="T6" fmla="*/ 16 w 72"/>
                <a:gd name="T7" fmla="*/ 6 h 72"/>
                <a:gd name="T8" fmla="*/ 10 w 72"/>
                <a:gd name="T9" fmla="*/ 10 h 72"/>
                <a:gd name="T10" fmla="*/ 6 w 72"/>
                <a:gd name="T11" fmla="*/ 16 h 72"/>
                <a:gd name="T12" fmla="*/ 3 w 72"/>
                <a:gd name="T13" fmla="*/ 21 h 72"/>
                <a:gd name="T14" fmla="*/ 0 w 72"/>
                <a:gd name="T15" fmla="*/ 29 h 72"/>
                <a:gd name="T16" fmla="*/ 0 w 72"/>
                <a:gd name="T17" fmla="*/ 35 h 72"/>
                <a:gd name="T18" fmla="*/ 0 w 72"/>
                <a:gd name="T19" fmla="*/ 43 h 72"/>
                <a:gd name="T20" fmla="*/ 3 w 72"/>
                <a:gd name="T21" fmla="*/ 49 h 72"/>
                <a:gd name="T22" fmla="*/ 6 w 72"/>
                <a:gd name="T23" fmla="*/ 56 h 72"/>
                <a:gd name="T24" fmla="*/ 10 w 72"/>
                <a:gd name="T25" fmla="*/ 61 h 72"/>
                <a:gd name="T26" fmla="*/ 16 w 72"/>
                <a:gd name="T27" fmla="*/ 66 h 72"/>
                <a:gd name="T28" fmla="*/ 22 w 72"/>
                <a:gd name="T29" fmla="*/ 69 h 72"/>
                <a:gd name="T30" fmla="*/ 29 w 72"/>
                <a:gd name="T31" fmla="*/ 71 h 72"/>
                <a:gd name="T32" fmla="*/ 36 w 72"/>
                <a:gd name="T33" fmla="*/ 72 h 72"/>
                <a:gd name="T34" fmla="*/ 44 w 72"/>
                <a:gd name="T35" fmla="*/ 71 h 72"/>
                <a:gd name="T36" fmla="*/ 50 w 72"/>
                <a:gd name="T37" fmla="*/ 69 h 72"/>
                <a:gd name="T38" fmla="*/ 57 w 72"/>
                <a:gd name="T39" fmla="*/ 66 h 72"/>
                <a:gd name="T40" fmla="*/ 61 w 72"/>
                <a:gd name="T41" fmla="*/ 61 h 72"/>
                <a:gd name="T42" fmla="*/ 66 w 72"/>
                <a:gd name="T43" fmla="*/ 56 h 72"/>
                <a:gd name="T44" fmla="*/ 70 w 72"/>
                <a:gd name="T45" fmla="*/ 49 h 72"/>
                <a:gd name="T46" fmla="*/ 72 w 72"/>
                <a:gd name="T47" fmla="*/ 43 h 72"/>
                <a:gd name="T48" fmla="*/ 72 w 72"/>
                <a:gd name="T49" fmla="*/ 35 h 72"/>
                <a:gd name="T50" fmla="*/ 72 w 72"/>
                <a:gd name="T51" fmla="*/ 29 h 72"/>
                <a:gd name="T52" fmla="*/ 70 w 72"/>
                <a:gd name="T53" fmla="*/ 21 h 72"/>
                <a:gd name="T54" fmla="*/ 66 w 72"/>
                <a:gd name="T55" fmla="*/ 16 h 72"/>
                <a:gd name="T56" fmla="*/ 61 w 72"/>
                <a:gd name="T57" fmla="*/ 10 h 72"/>
                <a:gd name="T58" fmla="*/ 57 w 72"/>
                <a:gd name="T59" fmla="*/ 6 h 72"/>
                <a:gd name="T60" fmla="*/ 50 w 72"/>
                <a:gd name="T61" fmla="*/ 3 h 72"/>
                <a:gd name="T62" fmla="*/ 44 w 72"/>
                <a:gd name="T63" fmla="*/ 1 h 72"/>
                <a:gd name="T64" fmla="*/ 36 w 72"/>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72">
                  <a:moveTo>
                    <a:pt x="36" y="0"/>
                  </a:moveTo>
                  <a:lnTo>
                    <a:pt x="29" y="1"/>
                  </a:lnTo>
                  <a:lnTo>
                    <a:pt x="22" y="3"/>
                  </a:lnTo>
                  <a:lnTo>
                    <a:pt x="16" y="6"/>
                  </a:lnTo>
                  <a:lnTo>
                    <a:pt x="10" y="10"/>
                  </a:lnTo>
                  <a:lnTo>
                    <a:pt x="6" y="16"/>
                  </a:lnTo>
                  <a:lnTo>
                    <a:pt x="3" y="21"/>
                  </a:lnTo>
                  <a:lnTo>
                    <a:pt x="0" y="29"/>
                  </a:lnTo>
                  <a:lnTo>
                    <a:pt x="0" y="35"/>
                  </a:lnTo>
                  <a:lnTo>
                    <a:pt x="0" y="43"/>
                  </a:lnTo>
                  <a:lnTo>
                    <a:pt x="3" y="49"/>
                  </a:lnTo>
                  <a:lnTo>
                    <a:pt x="6" y="56"/>
                  </a:lnTo>
                  <a:lnTo>
                    <a:pt x="10" y="61"/>
                  </a:lnTo>
                  <a:lnTo>
                    <a:pt x="16" y="66"/>
                  </a:lnTo>
                  <a:lnTo>
                    <a:pt x="22" y="69"/>
                  </a:lnTo>
                  <a:lnTo>
                    <a:pt x="29" y="71"/>
                  </a:lnTo>
                  <a:lnTo>
                    <a:pt x="36" y="72"/>
                  </a:lnTo>
                  <a:lnTo>
                    <a:pt x="44" y="71"/>
                  </a:lnTo>
                  <a:lnTo>
                    <a:pt x="50" y="69"/>
                  </a:lnTo>
                  <a:lnTo>
                    <a:pt x="57" y="66"/>
                  </a:lnTo>
                  <a:lnTo>
                    <a:pt x="61" y="61"/>
                  </a:lnTo>
                  <a:lnTo>
                    <a:pt x="66" y="56"/>
                  </a:lnTo>
                  <a:lnTo>
                    <a:pt x="70" y="49"/>
                  </a:lnTo>
                  <a:lnTo>
                    <a:pt x="72" y="43"/>
                  </a:lnTo>
                  <a:lnTo>
                    <a:pt x="72" y="35"/>
                  </a:lnTo>
                  <a:lnTo>
                    <a:pt x="72" y="29"/>
                  </a:lnTo>
                  <a:lnTo>
                    <a:pt x="70" y="21"/>
                  </a:lnTo>
                  <a:lnTo>
                    <a:pt x="66" y="16"/>
                  </a:lnTo>
                  <a:lnTo>
                    <a:pt x="61" y="10"/>
                  </a:lnTo>
                  <a:lnTo>
                    <a:pt x="57" y="6"/>
                  </a:lnTo>
                  <a:lnTo>
                    <a:pt x="50" y="3"/>
                  </a:lnTo>
                  <a:lnTo>
                    <a:pt x="44" y="1"/>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grpSp>
        <p:nvGrpSpPr>
          <p:cNvPr id="49" name="Group 48">
            <a:extLst>
              <a:ext uri="{FF2B5EF4-FFF2-40B4-BE49-F238E27FC236}">
                <a16:creationId xmlns:a16="http://schemas.microsoft.com/office/drawing/2014/main" id="{93E09BA7-3955-4843-BE31-5F98AB519416}"/>
              </a:ext>
            </a:extLst>
          </p:cNvPr>
          <p:cNvGrpSpPr/>
          <p:nvPr/>
        </p:nvGrpSpPr>
        <p:grpSpPr>
          <a:xfrm>
            <a:off x="4056889" y="4106871"/>
            <a:ext cx="457200" cy="457200"/>
            <a:chOff x="7171531" y="2732484"/>
            <a:chExt cx="457200" cy="457200"/>
          </a:xfrm>
          <a:solidFill>
            <a:schemeClr val="bg1"/>
          </a:solidFill>
        </p:grpSpPr>
        <p:sp>
          <p:nvSpPr>
            <p:cNvPr id="50" name="Freeform 57">
              <a:extLst>
                <a:ext uri="{FF2B5EF4-FFF2-40B4-BE49-F238E27FC236}">
                  <a16:creationId xmlns:a16="http://schemas.microsoft.com/office/drawing/2014/main" id="{D8B8D828-9BD2-4821-B48A-ACB508EE1167}"/>
                </a:ext>
              </a:extLst>
            </p:cNvPr>
            <p:cNvSpPr>
              <a:spLocks noEditPoints="1"/>
            </p:cNvSpPr>
            <p:nvPr/>
          </p:nvSpPr>
          <p:spPr bwMode="auto">
            <a:xfrm>
              <a:off x="7171531" y="2732484"/>
              <a:ext cx="142875" cy="457200"/>
            </a:xfrm>
            <a:custGeom>
              <a:avLst/>
              <a:gdLst>
                <a:gd name="T0" fmla="*/ 268 w 360"/>
                <a:gd name="T1" fmla="*/ 424 h 1153"/>
                <a:gd name="T2" fmla="*/ 251 w 360"/>
                <a:gd name="T3" fmla="*/ 441 h 1153"/>
                <a:gd name="T4" fmla="*/ 231 w 360"/>
                <a:gd name="T5" fmla="*/ 455 h 1153"/>
                <a:gd name="T6" fmla="*/ 190 w 360"/>
                <a:gd name="T7" fmla="*/ 468 h 1153"/>
                <a:gd name="T8" fmla="*/ 144 w 360"/>
                <a:gd name="T9" fmla="*/ 463 h 1153"/>
                <a:gd name="T10" fmla="*/ 115 w 360"/>
                <a:gd name="T11" fmla="*/ 446 h 1153"/>
                <a:gd name="T12" fmla="*/ 93 w 360"/>
                <a:gd name="T13" fmla="*/ 424 h 1153"/>
                <a:gd name="T14" fmla="*/ 77 w 360"/>
                <a:gd name="T15" fmla="*/ 393 h 1153"/>
                <a:gd name="T16" fmla="*/ 72 w 360"/>
                <a:gd name="T17" fmla="*/ 361 h 1153"/>
                <a:gd name="T18" fmla="*/ 77 w 360"/>
                <a:gd name="T19" fmla="*/ 328 h 1153"/>
                <a:gd name="T20" fmla="*/ 93 w 360"/>
                <a:gd name="T21" fmla="*/ 297 h 1153"/>
                <a:gd name="T22" fmla="*/ 115 w 360"/>
                <a:gd name="T23" fmla="*/ 275 h 1153"/>
                <a:gd name="T24" fmla="*/ 144 w 360"/>
                <a:gd name="T25" fmla="*/ 259 h 1153"/>
                <a:gd name="T26" fmla="*/ 190 w 360"/>
                <a:gd name="T27" fmla="*/ 253 h 1153"/>
                <a:gd name="T28" fmla="*/ 231 w 360"/>
                <a:gd name="T29" fmla="*/ 266 h 1153"/>
                <a:gd name="T30" fmla="*/ 251 w 360"/>
                <a:gd name="T31" fmla="*/ 280 h 1153"/>
                <a:gd name="T32" fmla="*/ 268 w 360"/>
                <a:gd name="T33" fmla="*/ 298 h 1153"/>
                <a:gd name="T34" fmla="*/ 285 w 360"/>
                <a:gd name="T35" fmla="*/ 338 h 1153"/>
                <a:gd name="T36" fmla="*/ 287 w 360"/>
                <a:gd name="T37" fmla="*/ 376 h 1153"/>
                <a:gd name="T38" fmla="*/ 214 w 360"/>
                <a:gd name="T39" fmla="*/ 1059 h 1153"/>
                <a:gd name="T40" fmla="*/ 188 w 360"/>
                <a:gd name="T41" fmla="*/ 1080 h 1153"/>
                <a:gd name="T42" fmla="*/ 154 w 360"/>
                <a:gd name="T43" fmla="*/ 1071 h 1153"/>
                <a:gd name="T44" fmla="*/ 144 w 360"/>
                <a:gd name="T45" fmla="*/ 537 h 1153"/>
                <a:gd name="T46" fmla="*/ 189 w 360"/>
                <a:gd name="T47" fmla="*/ 540 h 1153"/>
                <a:gd name="T48" fmla="*/ 144 w 360"/>
                <a:gd name="T49" fmla="*/ 108 h 1153"/>
                <a:gd name="T50" fmla="*/ 160 w 360"/>
                <a:gd name="T51" fmla="*/ 79 h 1153"/>
                <a:gd name="T52" fmla="*/ 194 w 360"/>
                <a:gd name="T53" fmla="*/ 76 h 1153"/>
                <a:gd name="T54" fmla="*/ 216 w 360"/>
                <a:gd name="T55" fmla="*/ 102 h 1153"/>
                <a:gd name="T56" fmla="*/ 189 w 360"/>
                <a:gd name="T57" fmla="*/ 181 h 1153"/>
                <a:gd name="T58" fmla="*/ 144 w 360"/>
                <a:gd name="T59" fmla="*/ 184 h 1153"/>
                <a:gd name="T60" fmla="*/ 286 w 360"/>
                <a:gd name="T61" fmla="*/ 87 h 1153"/>
                <a:gd name="T62" fmla="*/ 263 w 360"/>
                <a:gd name="T63" fmla="*/ 40 h 1153"/>
                <a:gd name="T64" fmla="*/ 222 w 360"/>
                <a:gd name="T65" fmla="*/ 9 h 1153"/>
                <a:gd name="T66" fmla="*/ 169 w 360"/>
                <a:gd name="T67" fmla="*/ 1 h 1153"/>
                <a:gd name="T68" fmla="*/ 120 w 360"/>
                <a:gd name="T69" fmla="*/ 20 h 1153"/>
                <a:gd name="T70" fmla="*/ 85 w 360"/>
                <a:gd name="T71" fmla="*/ 58 h 1153"/>
                <a:gd name="T72" fmla="*/ 72 w 360"/>
                <a:gd name="T73" fmla="*/ 108 h 1153"/>
                <a:gd name="T74" fmla="*/ 43 w 360"/>
                <a:gd name="T75" fmla="*/ 245 h 1153"/>
                <a:gd name="T76" fmla="*/ 15 w 360"/>
                <a:gd name="T77" fmla="*/ 289 h 1153"/>
                <a:gd name="T78" fmla="*/ 1 w 360"/>
                <a:gd name="T79" fmla="*/ 339 h 1153"/>
                <a:gd name="T80" fmla="*/ 3 w 360"/>
                <a:gd name="T81" fmla="*/ 393 h 1153"/>
                <a:gd name="T82" fmla="*/ 20 w 360"/>
                <a:gd name="T83" fmla="*/ 442 h 1153"/>
                <a:gd name="T84" fmla="*/ 49 w 360"/>
                <a:gd name="T85" fmla="*/ 483 h 1153"/>
                <a:gd name="T86" fmla="*/ 72 w 360"/>
                <a:gd name="T87" fmla="*/ 1055 h 1153"/>
                <a:gd name="T88" fmla="*/ 90 w 360"/>
                <a:gd name="T89" fmla="*/ 1105 h 1153"/>
                <a:gd name="T90" fmla="*/ 128 w 360"/>
                <a:gd name="T91" fmla="*/ 1140 h 1153"/>
                <a:gd name="T92" fmla="*/ 180 w 360"/>
                <a:gd name="T93" fmla="*/ 1153 h 1153"/>
                <a:gd name="T94" fmla="*/ 232 w 360"/>
                <a:gd name="T95" fmla="*/ 1140 h 1153"/>
                <a:gd name="T96" fmla="*/ 270 w 360"/>
                <a:gd name="T97" fmla="*/ 1105 h 1153"/>
                <a:gd name="T98" fmla="*/ 287 w 360"/>
                <a:gd name="T99" fmla="*/ 1055 h 1153"/>
                <a:gd name="T100" fmla="*/ 311 w 360"/>
                <a:gd name="T101" fmla="*/ 483 h 1153"/>
                <a:gd name="T102" fmla="*/ 340 w 360"/>
                <a:gd name="T103" fmla="*/ 442 h 1153"/>
                <a:gd name="T104" fmla="*/ 357 w 360"/>
                <a:gd name="T105" fmla="*/ 393 h 1153"/>
                <a:gd name="T106" fmla="*/ 358 w 360"/>
                <a:gd name="T107" fmla="*/ 339 h 1153"/>
                <a:gd name="T108" fmla="*/ 344 w 360"/>
                <a:gd name="T109" fmla="*/ 289 h 1153"/>
                <a:gd name="T110" fmla="*/ 317 w 360"/>
                <a:gd name="T111" fmla="*/ 245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1153">
                  <a:moveTo>
                    <a:pt x="283" y="391"/>
                  </a:moveTo>
                  <a:lnTo>
                    <a:pt x="283" y="393"/>
                  </a:lnTo>
                  <a:lnTo>
                    <a:pt x="282" y="397"/>
                  </a:lnTo>
                  <a:lnTo>
                    <a:pt x="275" y="411"/>
                  </a:lnTo>
                  <a:lnTo>
                    <a:pt x="268" y="424"/>
                  </a:lnTo>
                  <a:lnTo>
                    <a:pt x="268" y="424"/>
                  </a:lnTo>
                  <a:lnTo>
                    <a:pt x="268" y="424"/>
                  </a:lnTo>
                  <a:lnTo>
                    <a:pt x="262" y="430"/>
                  </a:lnTo>
                  <a:lnTo>
                    <a:pt x="257" y="436"/>
                  </a:lnTo>
                  <a:lnTo>
                    <a:pt x="251" y="441"/>
                  </a:lnTo>
                  <a:lnTo>
                    <a:pt x="245" y="446"/>
                  </a:lnTo>
                  <a:lnTo>
                    <a:pt x="245" y="446"/>
                  </a:lnTo>
                  <a:lnTo>
                    <a:pt x="245" y="446"/>
                  </a:lnTo>
                  <a:lnTo>
                    <a:pt x="238" y="452"/>
                  </a:lnTo>
                  <a:lnTo>
                    <a:pt x="231" y="455"/>
                  </a:lnTo>
                  <a:lnTo>
                    <a:pt x="223" y="459"/>
                  </a:lnTo>
                  <a:lnTo>
                    <a:pt x="216" y="463"/>
                  </a:lnTo>
                  <a:lnTo>
                    <a:pt x="207" y="465"/>
                  </a:lnTo>
                  <a:lnTo>
                    <a:pt x="198" y="467"/>
                  </a:lnTo>
                  <a:lnTo>
                    <a:pt x="190" y="468"/>
                  </a:lnTo>
                  <a:lnTo>
                    <a:pt x="180" y="469"/>
                  </a:lnTo>
                  <a:lnTo>
                    <a:pt x="170" y="468"/>
                  </a:lnTo>
                  <a:lnTo>
                    <a:pt x="162" y="467"/>
                  </a:lnTo>
                  <a:lnTo>
                    <a:pt x="153" y="465"/>
                  </a:lnTo>
                  <a:lnTo>
                    <a:pt x="144" y="463"/>
                  </a:lnTo>
                  <a:lnTo>
                    <a:pt x="137" y="459"/>
                  </a:lnTo>
                  <a:lnTo>
                    <a:pt x="129" y="455"/>
                  </a:lnTo>
                  <a:lnTo>
                    <a:pt x="122" y="452"/>
                  </a:lnTo>
                  <a:lnTo>
                    <a:pt x="115" y="446"/>
                  </a:lnTo>
                  <a:lnTo>
                    <a:pt x="115" y="446"/>
                  </a:lnTo>
                  <a:lnTo>
                    <a:pt x="115" y="446"/>
                  </a:lnTo>
                  <a:lnTo>
                    <a:pt x="109" y="441"/>
                  </a:lnTo>
                  <a:lnTo>
                    <a:pt x="103" y="436"/>
                  </a:lnTo>
                  <a:lnTo>
                    <a:pt x="98" y="430"/>
                  </a:lnTo>
                  <a:lnTo>
                    <a:pt x="93" y="424"/>
                  </a:lnTo>
                  <a:lnTo>
                    <a:pt x="93" y="424"/>
                  </a:lnTo>
                  <a:lnTo>
                    <a:pt x="93" y="424"/>
                  </a:lnTo>
                  <a:lnTo>
                    <a:pt x="85" y="411"/>
                  </a:lnTo>
                  <a:lnTo>
                    <a:pt x="79" y="397"/>
                  </a:lnTo>
                  <a:lnTo>
                    <a:pt x="77" y="393"/>
                  </a:lnTo>
                  <a:lnTo>
                    <a:pt x="76" y="391"/>
                  </a:lnTo>
                  <a:lnTo>
                    <a:pt x="75" y="384"/>
                  </a:lnTo>
                  <a:lnTo>
                    <a:pt x="73" y="376"/>
                  </a:lnTo>
                  <a:lnTo>
                    <a:pt x="72" y="369"/>
                  </a:lnTo>
                  <a:lnTo>
                    <a:pt x="72" y="361"/>
                  </a:lnTo>
                  <a:lnTo>
                    <a:pt x="72" y="353"/>
                  </a:lnTo>
                  <a:lnTo>
                    <a:pt x="73" y="345"/>
                  </a:lnTo>
                  <a:lnTo>
                    <a:pt x="75" y="338"/>
                  </a:lnTo>
                  <a:lnTo>
                    <a:pt x="76" y="331"/>
                  </a:lnTo>
                  <a:lnTo>
                    <a:pt x="77" y="328"/>
                  </a:lnTo>
                  <a:lnTo>
                    <a:pt x="79" y="325"/>
                  </a:lnTo>
                  <a:lnTo>
                    <a:pt x="85" y="311"/>
                  </a:lnTo>
                  <a:lnTo>
                    <a:pt x="93" y="298"/>
                  </a:lnTo>
                  <a:lnTo>
                    <a:pt x="93" y="298"/>
                  </a:lnTo>
                  <a:lnTo>
                    <a:pt x="93" y="297"/>
                  </a:lnTo>
                  <a:lnTo>
                    <a:pt x="98" y="292"/>
                  </a:lnTo>
                  <a:lnTo>
                    <a:pt x="103" y="285"/>
                  </a:lnTo>
                  <a:lnTo>
                    <a:pt x="109" y="280"/>
                  </a:lnTo>
                  <a:lnTo>
                    <a:pt x="115" y="276"/>
                  </a:lnTo>
                  <a:lnTo>
                    <a:pt x="115" y="275"/>
                  </a:lnTo>
                  <a:lnTo>
                    <a:pt x="115" y="275"/>
                  </a:lnTo>
                  <a:lnTo>
                    <a:pt x="122" y="270"/>
                  </a:lnTo>
                  <a:lnTo>
                    <a:pt x="129" y="266"/>
                  </a:lnTo>
                  <a:lnTo>
                    <a:pt x="137" y="263"/>
                  </a:lnTo>
                  <a:lnTo>
                    <a:pt x="144" y="259"/>
                  </a:lnTo>
                  <a:lnTo>
                    <a:pt x="153" y="256"/>
                  </a:lnTo>
                  <a:lnTo>
                    <a:pt x="162" y="254"/>
                  </a:lnTo>
                  <a:lnTo>
                    <a:pt x="170" y="253"/>
                  </a:lnTo>
                  <a:lnTo>
                    <a:pt x="180" y="253"/>
                  </a:lnTo>
                  <a:lnTo>
                    <a:pt x="190" y="253"/>
                  </a:lnTo>
                  <a:lnTo>
                    <a:pt x="198" y="254"/>
                  </a:lnTo>
                  <a:lnTo>
                    <a:pt x="207" y="256"/>
                  </a:lnTo>
                  <a:lnTo>
                    <a:pt x="216" y="259"/>
                  </a:lnTo>
                  <a:lnTo>
                    <a:pt x="223" y="263"/>
                  </a:lnTo>
                  <a:lnTo>
                    <a:pt x="231" y="266"/>
                  </a:lnTo>
                  <a:lnTo>
                    <a:pt x="238" y="270"/>
                  </a:lnTo>
                  <a:lnTo>
                    <a:pt x="245" y="275"/>
                  </a:lnTo>
                  <a:lnTo>
                    <a:pt x="245" y="275"/>
                  </a:lnTo>
                  <a:lnTo>
                    <a:pt x="245" y="276"/>
                  </a:lnTo>
                  <a:lnTo>
                    <a:pt x="251" y="280"/>
                  </a:lnTo>
                  <a:lnTo>
                    <a:pt x="257" y="285"/>
                  </a:lnTo>
                  <a:lnTo>
                    <a:pt x="262" y="292"/>
                  </a:lnTo>
                  <a:lnTo>
                    <a:pt x="268" y="297"/>
                  </a:lnTo>
                  <a:lnTo>
                    <a:pt x="268" y="298"/>
                  </a:lnTo>
                  <a:lnTo>
                    <a:pt x="268" y="298"/>
                  </a:lnTo>
                  <a:lnTo>
                    <a:pt x="275" y="311"/>
                  </a:lnTo>
                  <a:lnTo>
                    <a:pt x="282" y="325"/>
                  </a:lnTo>
                  <a:lnTo>
                    <a:pt x="283" y="328"/>
                  </a:lnTo>
                  <a:lnTo>
                    <a:pt x="283" y="331"/>
                  </a:lnTo>
                  <a:lnTo>
                    <a:pt x="285" y="338"/>
                  </a:lnTo>
                  <a:lnTo>
                    <a:pt x="287" y="345"/>
                  </a:lnTo>
                  <a:lnTo>
                    <a:pt x="288" y="353"/>
                  </a:lnTo>
                  <a:lnTo>
                    <a:pt x="288" y="361"/>
                  </a:lnTo>
                  <a:lnTo>
                    <a:pt x="288" y="369"/>
                  </a:lnTo>
                  <a:lnTo>
                    <a:pt x="287" y="376"/>
                  </a:lnTo>
                  <a:lnTo>
                    <a:pt x="285" y="384"/>
                  </a:lnTo>
                  <a:lnTo>
                    <a:pt x="283" y="391"/>
                  </a:lnTo>
                  <a:close/>
                  <a:moveTo>
                    <a:pt x="216" y="1045"/>
                  </a:moveTo>
                  <a:lnTo>
                    <a:pt x="216" y="1052"/>
                  </a:lnTo>
                  <a:lnTo>
                    <a:pt x="214" y="1059"/>
                  </a:lnTo>
                  <a:lnTo>
                    <a:pt x="210" y="1065"/>
                  </a:lnTo>
                  <a:lnTo>
                    <a:pt x="205" y="1071"/>
                  </a:lnTo>
                  <a:lnTo>
                    <a:pt x="201" y="1075"/>
                  </a:lnTo>
                  <a:lnTo>
                    <a:pt x="194" y="1078"/>
                  </a:lnTo>
                  <a:lnTo>
                    <a:pt x="188" y="1080"/>
                  </a:lnTo>
                  <a:lnTo>
                    <a:pt x="180" y="1080"/>
                  </a:lnTo>
                  <a:lnTo>
                    <a:pt x="173" y="1080"/>
                  </a:lnTo>
                  <a:lnTo>
                    <a:pt x="166" y="1078"/>
                  </a:lnTo>
                  <a:lnTo>
                    <a:pt x="160" y="1075"/>
                  </a:lnTo>
                  <a:lnTo>
                    <a:pt x="154" y="1071"/>
                  </a:lnTo>
                  <a:lnTo>
                    <a:pt x="150" y="1065"/>
                  </a:lnTo>
                  <a:lnTo>
                    <a:pt x="147" y="1059"/>
                  </a:lnTo>
                  <a:lnTo>
                    <a:pt x="144" y="1052"/>
                  </a:lnTo>
                  <a:lnTo>
                    <a:pt x="144" y="1045"/>
                  </a:lnTo>
                  <a:lnTo>
                    <a:pt x="144" y="537"/>
                  </a:lnTo>
                  <a:lnTo>
                    <a:pt x="153" y="539"/>
                  </a:lnTo>
                  <a:lnTo>
                    <a:pt x="162" y="540"/>
                  </a:lnTo>
                  <a:lnTo>
                    <a:pt x="170" y="540"/>
                  </a:lnTo>
                  <a:lnTo>
                    <a:pt x="180" y="540"/>
                  </a:lnTo>
                  <a:lnTo>
                    <a:pt x="189" y="540"/>
                  </a:lnTo>
                  <a:lnTo>
                    <a:pt x="198" y="540"/>
                  </a:lnTo>
                  <a:lnTo>
                    <a:pt x="207" y="539"/>
                  </a:lnTo>
                  <a:lnTo>
                    <a:pt x="216" y="537"/>
                  </a:lnTo>
                  <a:lnTo>
                    <a:pt x="216" y="1045"/>
                  </a:lnTo>
                  <a:close/>
                  <a:moveTo>
                    <a:pt x="144" y="108"/>
                  </a:moveTo>
                  <a:lnTo>
                    <a:pt x="144" y="102"/>
                  </a:lnTo>
                  <a:lnTo>
                    <a:pt x="147" y="94"/>
                  </a:lnTo>
                  <a:lnTo>
                    <a:pt x="150" y="89"/>
                  </a:lnTo>
                  <a:lnTo>
                    <a:pt x="154" y="83"/>
                  </a:lnTo>
                  <a:lnTo>
                    <a:pt x="160" y="79"/>
                  </a:lnTo>
                  <a:lnTo>
                    <a:pt x="166" y="76"/>
                  </a:lnTo>
                  <a:lnTo>
                    <a:pt x="173" y="74"/>
                  </a:lnTo>
                  <a:lnTo>
                    <a:pt x="180" y="73"/>
                  </a:lnTo>
                  <a:lnTo>
                    <a:pt x="188" y="74"/>
                  </a:lnTo>
                  <a:lnTo>
                    <a:pt x="194" y="76"/>
                  </a:lnTo>
                  <a:lnTo>
                    <a:pt x="201" y="79"/>
                  </a:lnTo>
                  <a:lnTo>
                    <a:pt x="205" y="83"/>
                  </a:lnTo>
                  <a:lnTo>
                    <a:pt x="210" y="89"/>
                  </a:lnTo>
                  <a:lnTo>
                    <a:pt x="214" y="94"/>
                  </a:lnTo>
                  <a:lnTo>
                    <a:pt x="216" y="102"/>
                  </a:lnTo>
                  <a:lnTo>
                    <a:pt x="216" y="108"/>
                  </a:lnTo>
                  <a:lnTo>
                    <a:pt x="216" y="184"/>
                  </a:lnTo>
                  <a:lnTo>
                    <a:pt x="207" y="183"/>
                  </a:lnTo>
                  <a:lnTo>
                    <a:pt x="198" y="182"/>
                  </a:lnTo>
                  <a:lnTo>
                    <a:pt x="189" y="181"/>
                  </a:lnTo>
                  <a:lnTo>
                    <a:pt x="180" y="181"/>
                  </a:lnTo>
                  <a:lnTo>
                    <a:pt x="170" y="181"/>
                  </a:lnTo>
                  <a:lnTo>
                    <a:pt x="162" y="182"/>
                  </a:lnTo>
                  <a:lnTo>
                    <a:pt x="153" y="183"/>
                  </a:lnTo>
                  <a:lnTo>
                    <a:pt x="144" y="184"/>
                  </a:lnTo>
                  <a:lnTo>
                    <a:pt x="144" y="108"/>
                  </a:lnTo>
                  <a:close/>
                  <a:moveTo>
                    <a:pt x="288" y="217"/>
                  </a:moveTo>
                  <a:lnTo>
                    <a:pt x="288" y="108"/>
                  </a:lnTo>
                  <a:lnTo>
                    <a:pt x="287" y="97"/>
                  </a:lnTo>
                  <a:lnTo>
                    <a:pt x="286" y="87"/>
                  </a:lnTo>
                  <a:lnTo>
                    <a:pt x="283" y="77"/>
                  </a:lnTo>
                  <a:lnTo>
                    <a:pt x="279" y="67"/>
                  </a:lnTo>
                  <a:lnTo>
                    <a:pt x="275" y="58"/>
                  </a:lnTo>
                  <a:lnTo>
                    <a:pt x="270" y="49"/>
                  </a:lnTo>
                  <a:lnTo>
                    <a:pt x="263" y="40"/>
                  </a:lnTo>
                  <a:lnTo>
                    <a:pt x="257" y="33"/>
                  </a:lnTo>
                  <a:lnTo>
                    <a:pt x="249" y="25"/>
                  </a:lnTo>
                  <a:lnTo>
                    <a:pt x="241" y="20"/>
                  </a:lnTo>
                  <a:lnTo>
                    <a:pt x="232" y="14"/>
                  </a:lnTo>
                  <a:lnTo>
                    <a:pt x="222" y="9"/>
                  </a:lnTo>
                  <a:lnTo>
                    <a:pt x="212" y="6"/>
                  </a:lnTo>
                  <a:lnTo>
                    <a:pt x="202" y="4"/>
                  </a:lnTo>
                  <a:lnTo>
                    <a:pt x="191" y="1"/>
                  </a:lnTo>
                  <a:lnTo>
                    <a:pt x="180" y="0"/>
                  </a:lnTo>
                  <a:lnTo>
                    <a:pt x="169" y="1"/>
                  </a:lnTo>
                  <a:lnTo>
                    <a:pt x="158" y="4"/>
                  </a:lnTo>
                  <a:lnTo>
                    <a:pt x="148" y="6"/>
                  </a:lnTo>
                  <a:lnTo>
                    <a:pt x="138" y="9"/>
                  </a:lnTo>
                  <a:lnTo>
                    <a:pt x="128" y="14"/>
                  </a:lnTo>
                  <a:lnTo>
                    <a:pt x="120" y="20"/>
                  </a:lnTo>
                  <a:lnTo>
                    <a:pt x="111" y="25"/>
                  </a:lnTo>
                  <a:lnTo>
                    <a:pt x="103" y="33"/>
                  </a:lnTo>
                  <a:lnTo>
                    <a:pt x="97" y="40"/>
                  </a:lnTo>
                  <a:lnTo>
                    <a:pt x="90" y="49"/>
                  </a:lnTo>
                  <a:lnTo>
                    <a:pt x="85" y="58"/>
                  </a:lnTo>
                  <a:lnTo>
                    <a:pt x="81" y="67"/>
                  </a:lnTo>
                  <a:lnTo>
                    <a:pt x="76" y="77"/>
                  </a:lnTo>
                  <a:lnTo>
                    <a:pt x="74" y="87"/>
                  </a:lnTo>
                  <a:lnTo>
                    <a:pt x="72" y="97"/>
                  </a:lnTo>
                  <a:lnTo>
                    <a:pt x="72" y="108"/>
                  </a:lnTo>
                  <a:lnTo>
                    <a:pt x="72" y="217"/>
                  </a:lnTo>
                  <a:lnTo>
                    <a:pt x="65" y="224"/>
                  </a:lnTo>
                  <a:lnTo>
                    <a:pt x="57" y="230"/>
                  </a:lnTo>
                  <a:lnTo>
                    <a:pt x="49" y="238"/>
                  </a:lnTo>
                  <a:lnTo>
                    <a:pt x="43" y="245"/>
                  </a:lnTo>
                  <a:lnTo>
                    <a:pt x="36" y="254"/>
                  </a:lnTo>
                  <a:lnTo>
                    <a:pt x="30" y="262"/>
                  </a:lnTo>
                  <a:lnTo>
                    <a:pt x="25" y="270"/>
                  </a:lnTo>
                  <a:lnTo>
                    <a:pt x="20" y="280"/>
                  </a:lnTo>
                  <a:lnTo>
                    <a:pt x="15" y="289"/>
                  </a:lnTo>
                  <a:lnTo>
                    <a:pt x="12" y="298"/>
                  </a:lnTo>
                  <a:lnTo>
                    <a:pt x="8" y="308"/>
                  </a:lnTo>
                  <a:lnTo>
                    <a:pt x="5" y="318"/>
                  </a:lnTo>
                  <a:lnTo>
                    <a:pt x="3" y="329"/>
                  </a:lnTo>
                  <a:lnTo>
                    <a:pt x="1" y="339"/>
                  </a:lnTo>
                  <a:lnTo>
                    <a:pt x="1" y="350"/>
                  </a:lnTo>
                  <a:lnTo>
                    <a:pt x="0" y="361"/>
                  </a:lnTo>
                  <a:lnTo>
                    <a:pt x="1" y="372"/>
                  </a:lnTo>
                  <a:lnTo>
                    <a:pt x="1" y="383"/>
                  </a:lnTo>
                  <a:lnTo>
                    <a:pt x="3" y="393"/>
                  </a:lnTo>
                  <a:lnTo>
                    <a:pt x="5" y="403"/>
                  </a:lnTo>
                  <a:lnTo>
                    <a:pt x="8" y="414"/>
                  </a:lnTo>
                  <a:lnTo>
                    <a:pt x="12" y="424"/>
                  </a:lnTo>
                  <a:lnTo>
                    <a:pt x="15" y="432"/>
                  </a:lnTo>
                  <a:lnTo>
                    <a:pt x="20" y="442"/>
                  </a:lnTo>
                  <a:lnTo>
                    <a:pt x="25" y="451"/>
                  </a:lnTo>
                  <a:lnTo>
                    <a:pt x="30" y="459"/>
                  </a:lnTo>
                  <a:lnTo>
                    <a:pt x="36" y="468"/>
                  </a:lnTo>
                  <a:lnTo>
                    <a:pt x="43" y="475"/>
                  </a:lnTo>
                  <a:lnTo>
                    <a:pt x="49" y="483"/>
                  </a:lnTo>
                  <a:lnTo>
                    <a:pt x="57" y="491"/>
                  </a:lnTo>
                  <a:lnTo>
                    <a:pt x="65" y="497"/>
                  </a:lnTo>
                  <a:lnTo>
                    <a:pt x="72" y="504"/>
                  </a:lnTo>
                  <a:lnTo>
                    <a:pt x="72" y="1045"/>
                  </a:lnTo>
                  <a:lnTo>
                    <a:pt x="72" y="1055"/>
                  </a:lnTo>
                  <a:lnTo>
                    <a:pt x="74" y="1066"/>
                  </a:lnTo>
                  <a:lnTo>
                    <a:pt x="76" y="1077"/>
                  </a:lnTo>
                  <a:lnTo>
                    <a:pt x="81" y="1087"/>
                  </a:lnTo>
                  <a:lnTo>
                    <a:pt x="85" y="1096"/>
                  </a:lnTo>
                  <a:lnTo>
                    <a:pt x="90" y="1105"/>
                  </a:lnTo>
                  <a:lnTo>
                    <a:pt x="97" y="1114"/>
                  </a:lnTo>
                  <a:lnTo>
                    <a:pt x="103" y="1121"/>
                  </a:lnTo>
                  <a:lnTo>
                    <a:pt x="111" y="1128"/>
                  </a:lnTo>
                  <a:lnTo>
                    <a:pt x="120" y="1134"/>
                  </a:lnTo>
                  <a:lnTo>
                    <a:pt x="128" y="1140"/>
                  </a:lnTo>
                  <a:lnTo>
                    <a:pt x="138" y="1144"/>
                  </a:lnTo>
                  <a:lnTo>
                    <a:pt x="148" y="1148"/>
                  </a:lnTo>
                  <a:lnTo>
                    <a:pt x="158" y="1150"/>
                  </a:lnTo>
                  <a:lnTo>
                    <a:pt x="169" y="1153"/>
                  </a:lnTo>
                  <a:lnTo>
                    <a:pt x="180" y="1153"/>
                  </a:lnTo>
                  <a:lnTo>
                    <a:pt x="191" y="1153"/>
                  </a:lnTo>
                  <a:lnTo>
                    <a:pt x="202" y="1150"/>
                  </a:lnTo>
                  <a:lnTo>
                    <a:pt x="212" y="1148"/>
                  </a:lnTo>
                  <a:lnTo>
                    <a:pt x="222" y="1144"/>
                  </a:lnTo>
                  <a:lnTo>
                    <a:pt x="232" y="1140"/>
                  </a:lnTo>
                  <a:lnTo>
                    <a:pt x="241" y="1134"/>
                  </a:lnTo>
                  <a:lnTo>
                    <a:pt x="249" y="1128"/>
                  </a:lnTo>
                  <a:lnTo>
                    <a:pt x="257" y="1121"/>
                  </a:lnTo>
                  <a:lnTo>
                    <a:pt x="263" y="1114"/>
                  </a:lnTo>
                  <a:lnTo>
                    <a:pt x="270" y="1105"/>
                  </a:lnTo>
                  <a:lnTo>
                    <a:pt x="275" y="1096"/>
                  </a:lnTo>
                  <a:lnTo>
                    <a:pt x="279" y="1087"/>
                  </a:lnTo>
                  <a:lnTo>
                    <a:pt x="283" y="1077"/>
                  </a:lnTo>
                  <a:lnTo>
                    <a:pt x="286" y="1066"/>
                  </a:lnTo>
                  <a:lnTo>
                    <a:pt x="287" y="1055"/>
                  </a:lnTo>
                  <a:lnTo>
                    <a:pt x="288" y="1045"/>
                  </a:lnTo>
                  <a:lnTo>
                    <a:pt x="288" y="504"/>
                  </a:lnTo>
                  <a:lnTo>
                    <a:pt x="296" y="497"/>
                  </a:lnTo>
                  <a:lnTo>
                    <a:pt x="303" y="491"/>
                  </a:lnTo>
                  <a:lnTo>
                    <a:pt x="311" y="483"/>
                  </a:lnTo>
                  <a:lnTo>
                    <a:pt x="317" y="475"/>
                  </a:lnTo>
                  <a:lnTo>
                    <a:pt x="324" y="468"/>
                  </a:lnTo>
                  <a:lnTo>
                    <a:pt x="330" y="459"/>
                  </a:lnTo>
                  <a:lnTo>
                    <a:pt x="336" y="451"/>
                  </a:lnTo>
                  <a:lnTo>
                    <a:pt x="340" y="442"/>
                  </a:lnTo>
                  <a:lnTo>
                    <a:pt x="344" y="432"/>
                  </a:lnTo>
                  <a:lnTo>
                    <a:pt x="349" y="424"/>
                  </a:lnTo>
                  <a:lnTo>
                    <a:pt x="352" y="414"/>
                  </a:lnTo>
                  <a:lnTo>
                    <a:pt x="355" y="403"/>
                  </a:lnTo>
                  <a:lnTo>
                    <a:pt x="357" y="393"/>
                  </a:lnTo>
                  <a:lnTo>
                    <a:pt x="358" y="383"/>
                  </a:lnTo>
                  <a:lnTo>
                    <a:pt x="359" y="372"/>
                  </a:lnTo>
                  <a:lnTo>
                    <a:pt x="360" y="361"/>
                  </a:lnTo>
                  <a:lnTo>
                    <a:pt x="359" y="350"/>
                  </a:lnTo>
                  <a:lnTo>
                    <a:pt x="358" y="339"/>
                  </a:lnTo>
                  <a:lnTo>
                    <a:pt x="357" y="329"/>
                  </a:lnTo>
                  <a:lnTo>
                    <a:pt x="355" y="318"/>
                  </a:lnTo>
                  <a:lnTo>
                    <a:pt x="352" y="308"/>
                  </a:lnTo>
                  <a:lnTo>
                    <a:pt x="349" y="298"/>
                  </a:lnTo>
                  <a:lnTo>
                    <a:pt x="344" y="289"/>
                  </a:lnTo>
                  <a:lnTo>
                    <a:pt x="340" y="280"/>
                  </a:lnTo>
                  <a:lnTo>
                    <a:pt x="336" y="270"/>
                  </a:lnTo>
                  <a:lnTo>
                    <a:pt x="330" y="262"/>
                  </a:lnTo>
                  <a:lnTo>
                    <a:pt x="324" y="254"/>
                  </a:lnTo>
                  <a:lnTo>
                    <a:pt x="317" y="245"/>
                  </a:lnTo>
                  <a:lnTo>
                    <a:pt x="311" y="238"/>
                  </a:lnTo>
                  <a:lnTo>
                    <a:pt x="303" y="230"/>
                  </a:lnTo>
                  <a:lnTo>
                    <a:pt x="296" y="224"/>
                  </a:lnTo>
                  <a:lnTo>
                    <a:pt x="288"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51" name="Freeform 58">
              <a:extLst>
                <a:ext uri="{FF2B5EF4-FFF2-40B4-BE49-F238E27FC236}">
                  <a16:creationId xmlns:a16="http://schemas.microsoft.com/office/drawing/2014/main" id="{7CDB6A11-CD90-4323-9361-C8F15B8679A3}"/>
                </a:ext>
              </a:extLst>
            </p:cNvPr>
            <p:cNvSpPr>
              <a:spLocks noEditPoints="1"/>
            </p:cNvSpPr>
            <p:nvPr/>
          </p:nvSpPr>
          <p:spPr bwMode="auto">
            <a:xfrm>
              <a:off x="7485856" y="2732484"/>
              <a:ext cx="142875" cy="457200"/>
            </a:xfrm>
            <a:custGeom>
              <a:avLst/>
              <a:gdLst>
                <a:gd name="T0" fmla="*/ 268 w 360"/>
                <a:gd name="T1" fmla="*/ 424 h 1153"/>
                <a:gd name="T2" fmla="*/ 251 w 360"/>
                <a:gd name="T3" fmla="*/ 441 h 1153"/>
                <a:gd name="T4" fmla="*/ 230 w 360"/>
                <a:gd name="T5" fmla="*/ 455 h 1153"/>
                <a:gd name="T6" fmla="*/ 189 w 360"/>
                <a:gd name="T7" fmla="*/ 468 h 1153"/>
                <a:gd name="T8" fmla="*/ 144 w 360"/>
                <a:gd name="T9" fmla="*/ 463 h 1153"/>
                <a:gd name="T10" fmla="*/ 115 w 360"/>
                <a:gd name="T11" fmla="*/ 446 h 1153"/>
                <a:gd name="T12" fmla="*/ 92 w 360"/>
                <a:gd name="T13" fmla="*/ 424 h 1153"/>
                <a:gd name="T14" fmla="*/ 78 w 360"/>
                <a:gd name="T15" fmla="*/ 393 h 1153"/>
                <a:gd name="T16" fmla="*/ 72 w 360"/>
                <a:gd name="T17" fmla="*/ 361 h 1153"/>
                <a:gd name="T18" fmla="*/ 78 w 360"/>
                <a:gd name="T19" fmla="*/ 328 h 1153"/>
                <a:gd name="T20" fmla="*/ 92 w 360"/>
                <a:gd name="T21" fmla="*/ 297 h 1153"/>
                <a:gd name="T22" fmla="*/ 115 w 360"/>
                <a:gd name="T23" fmla="*/ 275 h 1153"/>
                <a:gd name="T24" fmla="*/ 144 w 360"/>
                <a:gd name="T25" fmla="*/ 259 h 1153"/>
                <a:gd name="T26" fmla="*/ 189 w 360"/>
                <a:gd name="T27" fmla="*/ 253 h 1153"/>
                <a:gd name="T28" fmla="*/ 230 w 360"/>
                <a:gd name="T29" fmla="*/ 266 h 1153"/>
                <a:gd name="T30" fmla="*/ 251 w 360"/>
                <a:gd name="T31" fmla="*/ 280 h 1153"/>
                <a:gd name="T32" fmla="*/ 268 w 360"/>
                <a:gd name="T33" fmla="*/ 298 h 1153"/>
                <a:gd name="T34" fmla="*/ 286 w 360"/>
                <a:gd name="T35" fmla="*/ 338 h 1153"/>
                <a:gd name="T36" fmla="*/ 287 w 360"/>
                <a:gd name="T37" fmla="*/ 376 h 1153"/>
                <a:gd name="T38" fmla="*/ 213 w 360"/>
                <a:gd name="T39" fmla="*/ 1059 h 1153"/>
                <a:gd name="T40" fmla="*/ 187 w 360"/>
                <a:gd name="T41" fmla="*/ 1080 h 1153"/>
                <a:gd name="T42" fmla="*/ 155 w 360"/>
                <a:gd name="T43" fmla="*/ 1071 h 1153"/>
                <a:gd name="T44" fmla="*/ 144 w 360"/>
                <a:gd name="T45" fmla="*/ 537 h 1153"/>
                <a:gd name="T46" fmla="*/ 189 w 360"/>
                <a:gd name="T47" fmla="*/ 540 h 1153"/>
                <a:gd name="T48" fmla="*/ 144 w 360"/>
                <a:gd name="T49" fmla="*/ 108 h 1153"/>
                <a:gd name="T50" fmla="*/ 160 w 360"/>
                <a:gd name="T51" fmla="*/ 79 h 1153"/>
                <a:gd name="T52" fmla="*/ 194 w 360"/>
                <a:gd name="T53" fmla="*/ 76 h 1153"/>
                <a:gd name="T54" fmla="*/ 215 w 360"/>
                <a:gd name="T55" fmla="*/ 102 h 1153"/>
                <a:gd name="T56" fmla="*/ 189 w 360"/>
                <a:gd name="T57" fmla="*/ 181 h 1153"/>
                <a:gd name="T58" fmla="*/ 144 w 360"/>
                <a:gd name="T59" fmla="*/ 184 h 1153"/>
                <a:gd name="T60" fmla="*/ 286 w 360"/>
                <a:gd name="T61" fmla="*/ 87 h 1153"/>
                <a:gd name="T62" fmla="*/ 263 w 360"/>
                <a:gd name="T63" fmla="*/ 40 h 1153"/>
                <a:gd name="T64" fmla="*/ 222 w 360"/>
                <a:gd name="T65" fmla="*/ 9 h 1153"/>
                <a:gd name="T66" fmla="*/ 169 w 360"/>
                <a:gd name="T67" fmla="*/ 1 h 1153"/>
                <a:gd name="T68" fmla="*/ 119 w 360"/>
                <a:gd name="T69" fmla="*/ 20 h 1153"/>
                <a:gd name="T70" fmla="*/ 85 w 360"/>
                <a:gd name="T71" fmla="*/ 58 h 1153"/>
                <a:gd name="T72" fmla="*/ 72 w 360"/>
                <a:gd name="T73" fmla="*/ 108 h 1153"/>
                <a:gd name="T74" fmla="*/ 43 w 360"/>
                <a:gd name="T75" fmla="*/ 245 h 1153"/>
                <a:gd name="T76" fmla="*/ 16 w 360"/>
                <a:gd name="T77" fmla="*/ 289 h 1153"/>
                <a:gd name="T78" fmla="*/ 2 w 360"/>
                <a:gd name="T79" fmla="*/ 339 h 1153"/>
                <a:gd name="T80" fmla="*/ 3 w 360"/>
                <a:gd name="T81" fmla="*/ 393 h 1153"/>
                <a:gd name="T82" fmla="*/ 20 w 360"/>
                <a:gd name="T83" fmla="*/ 442 h 1153"/>
                <a:gd name="T84" fmla="*/ 49 w 360"/>
                <a:gd name="T85" fmla="*/ 483 h 1153"/>
                <a:gd name="T86" fmla="*/ 73 w 360"/>
                <a:gd name="T87" fmla="*/ 1055 h 1153"/>
                <a:gd name="T88" fmla="*/ 90 w 360"/>
                <a:gd name="T89" fmla="*/ 1105 h 1153"/>
                <a:gd name="T90" fmla="*/ 129 w 360"/>
                <a:gd name="T91" fmla="*/ 1140 h 1153"/>
                <a:gd name="T92" fmla="*/ 180 w 360"/>
                <a:gd name="T93" fmla="*/ 1153 h 1153"/>
                <a:gd name="T94" fmla="*/ 232 w 360"/>
                <a:gd name="T95" fmla="*/ 1140 h 1153"/>
                <a:gd name="T96" fmla="*/ 269 w 360"/>
                <a:gd name="T97" fmla="*/ 1105 h 1153"/>
                <a:gd name="T98" fmla="*/ 288 w 360"/>
                <a:gd name="T99" fmla="*/ 1055 h 1153"/>
                <a:gd name="T100" fmla="*/ 310 w 360"/>
                <a:gd name="T101" fmla="*/ 483 h 1153"/>
                <a:gd name="T102" fmla="*/ 341 w 360"/>
                <a:gd name="T103" fmla="*/ 442 h 1153"/>
                <a:gd name="T104" fmla="*/ 357 w 360"/>
                <a:gd name="T105" fmla="*/ 393 h 1153"/>
                <a:gd name="T106" fmla="*/ 359 w 360"/>
                <a:gd name="T107" fmla="*/ 339 h 1153"/>
                <a:gd name="T108" fmla="*/ 345 w 360"/>
                <a:gd name="T109" fmla="*/ 289 h 1153"/>
                <a:gd name="T110" fmla="*/ 318 w 360"/>
                <a:gd name="T111" fmla="*/ 245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1153">
                  <a:moveTo>
                    <a:pt x="283" y="391"/>
                  </a:moveTo>
                  <a:lnTo>
                    <a:pt x="282" y="393"/>
                  </a:lnTo>
                  <a:lnTo>
                    <a:pt x="281" y="397"/>
                  </a:lnTo>
                  <a:lnTo>
                    <a:pt x="276" y="411"/>
                  </a:lnTo>
                  <a:lnTo>
                    <a:pt x="268" y="424"/>
                  </a:lnTo>
                  <a:lnTo>
                    <a:pt x="267" y="424"/>
                  </a:lnTo>
                  <a:lnTo>
                    <a:pt x="267" y="424"/>
                  </a:lnTo>
                  <a:lnTo>
                    <a:pt x="263" y="430"/>
                  </a:lnTo>
                  <a:lnTo>
                    <a:pt x="257" y="436"/>
                  </a:lnTo>
                  <a:lnTo>
                    <a:pt x="251" y="441"/>
                  </a:lnTo>
                  <a:lnTo>
                    <a:pt x="246" y="446"/>
                  </a:lnTo>
                  <a:lnTo>
                    <a:pt x="245" y="446"/>
                  </a:lnTo>
                  <a:lnTo>
                    <a:pt x="245" y="446"/>
                  </a:lnTo>
                  <a:lnTo>
                    <a:pt x="238" y="452"/>
                  </a:lnTo>
                  <a:lnTo>
                    <a:pt x="230" y="455"/>
                  </a:lnTo>
                  <a:lnTo>
                    <a:pt x="224" y="459"/>
                  </a:lnTo>
                  <a:lnTo>
                    <a:pt x="216" y="463"/>
                  </a:lnTo>
                  <a:lnTo>
                    <a:pt x="208" y="465"/>
                  </a:lnTo>
                  <a:lnTo>
                    <a:pt x="198" y="467"/>
                  </a:lnTo>
                  <a:lnTo>
                    <a:pt x="189" y="468"/>
                  </a:lnTo>
                  <a:lnTo>
                    <a:pt x="180" y="469"/>
                  </a:lnTo>
                  <a:lnTo>
                    <a:pt x="171" y="468"/>
                  </a:lnTo>
                  <a:lnTo>
                    <a:pt x="161" y="467"/>
                  </a:lnTo>
                  <a:lnTo>
                    <a:pt x="153" y="465"/>
                  </a:lnTo>
                  <a:lnTo>
                    <a:pt x="144" y="463"/>
                  </a:lnTo>
                  <a:lnTo>
                    <a:pt x="137" y="459"/>
                  </a:lnTo>
                  <a:lnTo>
                    <a:pt x="129" y="455"/>
                  </a:lnTo>
                  <a:lnTo>
                    <a:pt x="121" y="452"/>
                  </a:lnTo>
                  <a:lnTo>
                    <a:pt x="115" y="446"/>
                  </a:lnTo>
                  <a:lnTo>
                    <a:pt x="115" y="446"/>
                  </a:lnTo>
                  <a:lnTo>
                    <a:pt x="115" y="446"/>
                  </a:lnTo>
                  <a:lnTo>
                    <a:pt x="108" y="441"/>
                  </a:lnTo>
                  <a:lnTo>
                    <a:pt x="103" y="436"/>
                  </a:lnTo>
                  <a:lnTo>
                    <a:pt x="98" y="430"/>
                  </a:lnTo>
                  <a:lnTo>
                    <a:pt x="92" y="424"/>
                  </a:lnTo>
                  <a:lnTo>
                    <a:pt x="92" y="424"/>
                  </a:lnTo>
                  <a:lnTo>
                    <a:pt x="92" y="424"/>
                  </a:lnTo>
                  <a:lnTo>
                    <a:pt x="85" y="411"/>
                  </a:lnTo>
                  <a:lnTo>
                    <a:pt x="78" y="397"/>
                  </a:lnTo>
                  <a:lnTo>
                    <a:pt x="78" y="393"/>
                  </a:lnTo>
                  <a:lnTo>
                    <a:pt x="77" y="391"/>
                  </a:lnTo>
                  <a:lnTo>
                    <a:pt x="75" y="384"/>
                  </a:lnTo>
                  <a:lnTo>
                    <a:pt x="73" y="376"/>
                  </a:lnTo>
                  <a:lnTo>
                    <a:pt x="73" y="369"/>
                  </a:lnTo>
                  <a:lnTo>
                    <a:pt x="72" y="361"/>
                  </a:lnTo>
                  <a:lnTo>
                    <a:pt x="73" y="353"/>
                  </a:lnTo>
                  <a:lnTo>
                    <a:pt x="73" y="345"/>
                  </a:lnTo>
                  <a:lnTo>
                    <a:pt x="75" y="338"/>
                  </a:lnTo>
                  <a:lnTo>
                    <a:pt x="77" y="331"/>
                  </a:lnTo>
                  <a:lnTo>
                    <a:pt x="78" y="328"/>
                  </a:lnTo>
                  <a:lnTo>
                    <a:pt x="78" y="325"/>
                  </a:lnTo>
                  <a:lnTo>
                    <a:pt x="85" y="311"/>
                  </a:lnTo>
                  <a:lnTo>
                    <a:pt x="92" y="298"/>
                  </a:lnTo>
                  <a:lnTo>
                    <a:pt x="92" y="298"/>
                  </a:lnTo>
                  <a:lnTo>
                    <a:pt x="92" y="297"/>
                  </a:lnTo>
                  <a:lnTo>
                    <a:pt x="98" y="292"/>
                  </a:lnTo>
                  <a:lnTo>
                    <a:pt x="103" y="285"/>
                  </a:lnTo>
                  <a:lnTo>
                    <a:pt x="108" y="280"/>
                  </a:lnTo>
                  <a:lnTo>
                    <a:pt x="115" y="276"/>
                  </a:lnTo>
                  <a:lnTo>
                    <a:pt x="115" y="275"/>
                  </a:lnTo>
                  <a:lnTo>
                    <a:pt x="115" y="275"/>
                  </a:lnTo>
                  <a:lnTo>
                    <a:pt x="121" y="270"/>
                  </a:lnTo>
                  <a:lnTo>
                    <a:pt x="129" y="266"/>
                  </a:lnTo>
                  <a:lnTo>
                    <a:pt x="137" y="263"/>
                  </a:lnTo>
                  <a:lnTo>
                    <a:pt x="144" y="259"/>
                  </a:lnTo>
                  <a:lnTo>
                    <a:pt x="153" y="256"/>
                  </a:lnTo>
                  <a:lnTo>
                    <a:pt x="161" y="254"/>
                  </a:lnTo>
                  <a:lnTo>
                    <a:pt x="171" y="253"/>
                  </a:lnTo>
                  <a:lnTo>
                    <a:pt x="180" y="253"/>
                  </a:lnTo>
                  <a:lnTo>
                    <a:pt x="189" y="253"/>
                  </a:lnTo>
                  <a:lnTo>
                    <a:pt x="198" y="254"/>
                  </a:lnTo>
                  <a:lnTo>
                    <a:pt x="208" y="256"/>
                  </a:lnTo>
                  <a:lnTo>
                    <a:pt x="216" y="259"/>
                  </a:lnTo>
                  <a:lnTo>
                    <a:pt x="224" y="263"/>
                  </a:lnTo>
                  <a:lnTo>
                    <a:pt x="230" y="266"/>
                  </a:lnTo>
                  <a:lnTo>
                    <a:pt x="238" y="270"/>
                  </a:lnTo>
                  <a:lnTo>
                    <a:pt x="245" y="275"/>
                  </a:lnTo>
                  <a:lnTo>
                    <a:pt x="245" y="275"/>
                  </a:lnTo>
                  <a:lnTo>
                    <a:pt x="246" y="276"/>
                  </a:lnTo>
                  <a:lnTo>
                    <a:pt x="251" y="280"/>
                  </a:lnTo>
                  <a:lnTo>
                    <a:pt x="257" y="285"/>
                  </a:lnTo>
                  <a:lnTo>
                    <a:pt x="263" y="292"/>
                  </a:lnTo>
                  <a:lnTo>
                    <a:pt x="267" y="297"/>
                  </a:lnTo>
                  <a:lnTo>
                    <a:pt x="267" y="298"/>
                  </a:lnTo>
                  <a:lnTo>
                    <a:pt x="268" y="298"/>
                  </a:lnTo>
                  <a:lnTo>
                    <a:pt x="276" y="311"/>
                  </a:lnTo>
                  <a:lnTo>
                    <a:pt x="281" y="325"/>
                  </a:lnTo>
                  <a:lnTo>
                    <a:pt x="282" y="328"/>
                  </a:lnTo>
                  <a:lnTo>
                    <a:pt x="283" y="331"/>
                  </a:lnTo>
                  <a:lnTo>
                    <a:pt x="286" y="338"/>
                  </a:lnTo>
                  <a:lnTo>
                    <a:pt x="287" y="345"/>
                  </a:lnTo>
                  <a:lnTo>
                    <a:pt x="288" y="353"/>
                  </a:lnTo>
                  <a:lnTo>
                    <a:pt x="288" y="361"/>
                  </a:lnTo>
                  <a:lnTo>
                    <a:pt x="288" y="369"/>
                  </a:lnTo>
                  <a:lnTo>
                    <a:pt x="287" y="376"/>
                  </a:lnTo>
                  <a:lnTo>
                    <a:pt x="286" y="384"/>
                  </a:lnTo>
                  <a:lnTo>
                    <a:pt x="283" y="391"/>
                  </a:lnTo>
                  <a:close/>
                  <a:moveTo>
                    <a:pt x="216" y="1045"/>
                  </a:moveTo>
                  <a:lnTo>
                    <a:pt x="215" y="1052"/>
                  </a:lnTo>
                  <a:lnTo>
                    <a:pt x="213" y="1059"/>
                  </a:lnTo>
                  <a:lnTo>
                    <a:pt x="210" y="1065"/>
                  </a:lnTo>
                  <a:lnTo>
                    <a:pt x="206" y="1071"/>
                  </a:lnTo>
                  <a:lnTo>
                    <a:pt x="200" y="1075"/>
                  </a:lnTo>
                  <a:lnTo>
                    <a:pt x="194" y="1078"/>
                  </a:lnTo>
                  <a:lnTo>
                    <a:pt x="187" y="1080"/>
                  </a:lnTo>
                  <a:lnTo>
                    <a:pt x="180" y="1080"/>
                  </a:lnTo>
                  <a:lnTo>
                    <a:pt x="173" y="1080"/>
                  </a:lnTo>
                  <a:lnTo>
                    <a:pt x="166" y="1078"/>
                  </a:lnTo>
                  <a:lnTo>
                    <a:pt x="160" y="1075"/>
                  </a:lnTo>
                  <a:lnTo>
                    <a:pt x="155" y="1071"/>
                  </a:lnTo>
                  <a:lnTo>
                    <a:pt x="151" y="1065"/>
                  </a:lnTo>
                  <a:lnTo>
                    <a:pt x="147" y="1059"/>
                  </a:lnTo>
                  <a:lnTo>
                    <a:pt x="145" y="1052"/>
                  </a:lnTo>
                  <a:lnTo>
                    <a:pt x="144" y="1045"/>
                  </a:lnTo>
                  <a:lnTo>
                    <a:pt x="144" y="537"/>
                  </a:lnTo>
                  <a:lnTo>
                    <a:pt x="153" y="539"/>
                  </a:lnTo>
                  <a:lnTo>
                    <a:pt x="161" y="540"/>
                  </a:lnTo>
                  <a:lnTo>
                    <a:pt x="171" y="540"/>
                  </a:lnTo>
                  <a:lnTo>
                    <a:pt x="180" y="540"/>
                  </a:lnTo>
                  <a:lnTo>
                    <a:pt x="189" y="540"/>
                  </a:lnTo>
                  <a:lnTo>
                    <a:pt x="198" y="540"/>
                  </a:lnTo>
                  <a:lnTo>
                    <a:pt x="207" y="539"/>
                  </a:lnTo>
                  <a:lnTo>
                    <a:pt x="216" y="537"/>
                  </a:lnTo>
                  <a:lnTo>
                    <a:pt x="216" y="1045"/>
                  </a:lnTo>
                  <a:close/>
                  <a:moveTo>
                    <a:pt x="144" y="108"/>
                  </a:moveTo>
                  <a:lnTo>
                    <a:pt x="145" y="102"/>
                  </a:lnTo>
                  <a:lnTo>
                    <a:pt x="147" y="94"/>
                  </a:lnTo>
                  <a:lnTo>
                    <a:pt x="151" y="89"/>
                  </a:lnTo>
                  <a:lnTo>
                    <a:pt x="155" y="83"/>
                  </a:lnTo>
                  <a:lnTo>
                    <a:pt x="160" y="79"/>
                  </a:lnTo>
                  <a:lnTo>
                    <a:pt x="166" y="76"/>
                  </a:lnTo>
                  <a:lnTo>
                    <a:pt x="173" y="74"/>
                  </a:lnTo>
                  <a:lnTo>
                    <a:pt x="180" y="73"/>
                  </a:lnTo>
                  <a:lnTo>
                    <a:pt x="187" y="74"/>
                  </a:lnTo>
                  <a:lnTo>
                    <a:pt x="194" y="76"/>
                  </a:lnTo>
                  <a:lnTo>
                    <a:pt x="200" y="79"/>
                  </a:lnTo>
                  <a:lnTo>
                    <a:pt x="206" y="83"/>
                  </a:lnTo>
                  <a:lnTo>
                    <a:pt x="210" y="89"/>
                  </a:lnTo>
                  <a:lnTo>
                    <a:pt x="213" y="94"/>
                  </a:lnTo>
                  <a:lnTo>
                    <a:pt x="215" y="102"/>
                  </a:lnTo>
                  <a:lnTo>
                    <a:pt x="216" y="108"/>
                  </a:lnTo>
                  <a:lnTo>
                    <a:pt x="216" y="184"/>
                  </a:lnTo>
                  <a:lnTo>
                    <a:pt x="207" y="183"/>
                  </a:lnTo>
                  <a:lnTo>
                    <a:pt x="198" y="182"/>
                  </a:lnTo>
                  <a:lnTo>
                    <a:pt x="189" y="181"/>
                  </a:lnTo>
                  <a:lnTo>
                    <a:pt x="180" y="181"/>
                  </a:lnTo>
                  <a:lnTo>
                    <a:pt x="171" y="181"/>
                  </a:lnTo>
                  <a:lnTo>
                    <a:pt x="161" y="182"/>
                  </a:lnTo>
                  <a:lnTo>
                    <a:pt x="153" y="183"/>
                  </a:lnTo>
                  <a:lnTo>
                    <a:pt x="144" y="184"/>
                  </a:lnTo>
                  <a:lnTo>
                    <a:pt x="144" y="108"/>
                  </a:lnTo>
                  <a:close/>
                  <a:moveTo>
                    <a:pt x="288" y="217"/>
                  </a:moveTo>
                  <a:lnTo>
                    <a:pt x="288" y="108"/>
                  </a:lnTo>
                  <a:lnTo>
                    <a:pt x="288" y="97"/>
                  </a:lnTo>
                  <a:lnTo>
                    <a:pt x="286" y="87"/>
                  </a:lnTo>
                  <a:lnTo>
                    <a:pt x="283" y="77"/>
                  </a:lnTo>
                  <a:lnTo>
                    <a:pt x="279" y="67"/>
                  </a:lnTo>
                  <a:lnTo>
                    <a:pt x="275" y="58"/>
                  </a:lnTo>
                  <a:lnTo>
                    <a:pt x="269" y="49"/>
                  </a:lnTo>
                  <a:lnTo>
                    <a:pt x="263" y="40"/>
                  </a:lnTo>
                  <a:lnTo>
                    <a:pt x="256" y="33"/>
                  </a:lnTo>
                  <a:lnTo>
                    <a:pt x="249" y="25"/>
                  </a:lnTo>
                  <a:lnTo>
                    <a:pt x="240" y="20"/>
                  </a:lnTo>
                  <a:lnTo>
                    <a:pt x="232" y="14"/>
                  </a:lnTo>
                  <a:lnTo>
                    <a:pt x="222" y="9"/>
                  </a:lnTo>
                  <a:lnTo>
                    <a:pt x="212" y="6"/>
                  </a:lnTo>
                  <a:lnTo>
                    <a:pt x="201" y="4"/>
                  </a:lnTo>
                  <a:lnTo>
                    <a:pt x="191" y="1"/>
                  </a:lnTo>
                  <a:lnTo>
                    <a:pt x="180" y="0"/>
                  </a:lnTo>
                  <a:lnTo>
                    <a:pt x="169" y="1"/>
                  </a:lnTo>
                  <a:lnTo>
                    <a:pt x="158" y="4"/>
                  </a:lnTo>
                  <a:lnTo>
                    <a:pt x="148" y="6"/>
                  </a:lnTo>
                  <a:lnTo>
                    <a:pt x="138" y="9"/>
                  </a:lnTo>
                  <a:lnTo>
                    <a:pt x="129" y="14"/>
                  </a:lnTo>
                  <a:lnTo>
                    <a:pt x="119" y="20"/>
                  </a:lnTo>
                  <a:lnTo>
                    <a:pt x="112" y="25"/>
                  </a:lnTo>
                  <a:lnTo>
                    <a:pt x="104" y="33"/>
                  </a:lnTo>
                  <a:lnTo>
                    <a:pt x="97" y="40"/>
                  </a:lnTo>
                  <a:lnTo>
                    <a:pt x="90" y="49"/>
                  </a:lnTo>
                  <a:lnTo>
                    <a:pt x="85" y="58"/>
                  </a:lnTo>
                  <a:lnTo>
                    <a:pt x="80" y="67"/>
                  </a:lnTo>
                  <a:lnTo>
                    <a:pt x="77" y="77"/>
                  </a:lnTo>
                  <a:lnTo>
                    <a:pt x="74" y="87"/>
                  </a:lnTo>
                  <a:lnTo>
                    <a:pt x="73" y="97"/>
                  </a:lnTo>
                  <a:lnTo>
                    <a:pt x="72" y="108"/>
                  </a:lnTo>
                  <a:lnTo>
                    <a:pt x="72" y="217"/>
                  </a:lnTo>
                  <a:lnTo>
                    <a:pt x="64" y="224"/>
                  </a:lnTo>
                  <a:lnTo>
                    <a:pt x="57" y="230"/>
                  </a:lnTo>
                  <a:lnTo>
                    <a:pt x="49" y="238"/>
                  </a:lnTo>
                  <a:lnTo>
                    <a:pt x="43" y="245"/>
                  </a:lnTo>
                  <a:lnTo>
                    <a:pt x="36" y="254"/>
                  </a:lnTo>
                  <a:lnTo>
                    <a:pt x="30" y="262"/>
                  </a:lnTo>
                  <a:lnTo>
                    <a:pt x="24" y="270"/>
                  </a:lnTo>
                  <a:lnTo>
                    <a:pt x="20" y="280"/>
                  </a:lnTo>
                  <a:lnTo>
                    <a:pt x="16" y="289"/>
                  </a:lnTo>
                  <a:lnTo>
                    <a:pt x="11" y="298"/>
                  </a:lnTo>
                  <a:lnTo>
                    <a:pt x="8" y="308"/>
                  </a:lnTo>
                  <a:lnTo>
                    <a:pt x="5" y="318"/>
                  </a:lnTo>
                  <a:lnTo>
                    <a:pt x="3" y="329"/>
                  </a:lnTo>
                  <a:lnTo>
                    <a:pt x="2" y="339"/>
                  </a:lnTo>
                  <a:lnTo>
                    <a:pt x="0" y="350"/>
                  </a:lnTo>
                  <a:lnTo>
                    <a:pt x="0" y="361"/>
                  </a:lnTo>
                  <a:lnTo>
                    <a:pt x="0" y="372"/>
                  </a:lnTo>
                  <a:lnTo>
                    <a:pt x="2" y="383"/>
                  </a:lnTo>
                  <a:lnTo>
                    <a:pt x="3" y="393"/>
                  </a:lnTo>
                  <a:lnTo>
                    <a:pt x="5" y="403"/>
                  </a:lnTo>
                  <a:lnTo>
                    <a:pt x="8" y="414"/>
                  </a:lnTo>
                  <a:lnTo>
                    <a:pt x="11" y="424"/>
                  </a:lnTo>
                  <a:lnTo>
                    <a:pt x="16" y="432"/>
                  </a:lnTo>
                  <a:lnTo>
                    <a:pt x="20" y="442"/>
                  </a:lnTo>
                  <a:lnTo>
                    <a:pt x="24" y="451"/>
                  </a:lnTo>
                  <a:lnTo>
                    <a:pt x="30" y="459"/>
                  </a:lnTo>
                  <a:lnTo>
                    <a:pt x="36" y="468"/>
                  </a:lnTo>
                  <a:lnTo>
                    <a:pt x="43" y="475"/>
                  </a:lnTo>
                  <a:lnTo>
                    <a:pt x="49" y="483"/>
                  </a:lnTo>
                  <a:lnTo>
                    <a:pt x="57" y="491"/>
                  </a:lnTo>
                  <a:lnTo>
                    <a:pt x="64" y="497"/>
                  </a:lnTo>
                  <a:lnTo>
                    <a:pt x="72" y="504"/>
                  </a:lnTo>
                  <a:lnTo>
                    <a:pt x="72" y="1045"/>
                  </a:lnTo>
                  <a:lnTo>
                    <a:pt x="73" y="1055"/>
                  </a:lnTo>
                  <a:lnTo>
                    <a:pt x="74" y="1066"/>
                  </a:lnTo>
                  <a:lnTo>
                    <a:pt x="77" y="1077"/>
                  </a:lnTo>
                  <a:lnTo>
                    <a:pt x="80" y="1087"/>
                  </a:lnTo>
                  <a:lnTo>
                    <a:pt x="85" y="1096"/>
                  </a:lnTo>
                  <a:lnTo>
                    <a:pt x="90" y="1105"/>
                  </a:lnTo>
                  <a:lnTo>
                    <a:pt x="97" y="1114"/>
                  </a:lnTo>
                  <a:lnTo>
                    <a:pt x="104" y="1121"/>
                  </a:lnTo>
                  <a:lnTo>
                    <a:pt x="112" y="1128"/>
                  </a:lnTo>
                  <a:lnTo>
                    <a:pt x="119" y="1134"/>
                  </a:lnTo>
                  <a:lnTo>
                    <a:pt x="129" y="1140"/>
                  </a:lnTo>
                  <a:lnTo>
                    <a:pt x="138" y="1144"/>
                  </a:lnTo>
                  <a:lnTo>
                    <a:pt x="148" y="1148"/>
                  </a:lnTo>
                  <a:lnTo>
                    <a:pt x="158" y="1150"/>
                  </a:lnTo>
                  <a:lnTo>
                    <a:pt x="169" y="1153"/>
                  </a:lnTo>
                  <a:lnTo>
                    <a:pt x="180" y="1153"/>
                  </a:lnTo>
                  <a:lnTo>
                    <a:pt x="191" y="1153"/>
                  </a:lnTo>
                  <a:lnTo>
                    <a:pt x="201" y="1150"/>
                  </a:lnTo>
                  <a:lnTo>
                    <a:pt x="212" y="1148"/>
                  </a:lnTo>
                  <a:lnTo>
                    <a:pt x="222" y="1144"/>
                  </a:lnTo>
                  <a:lnTo>
                    <a:pt x="232" y="1140"/>
                  </a:lnTo>
                  <a:lnTo>
                    <a:pt x="240" y="1134"/>
                  </a:lnTo>
                  <a:lnTo>
                    <a:pt x="249" y="1128"/>
                  </a:lnTo>
                  <a:lnTo>
                    <a:pt x="256" y="1121"/>
                  </a:lnTo>
                  <a:lnTo>
                    <a:pt x="263" y="1114"/>
                  </a:lnTo>
                  <a:lnTo>
                    <a:pt x="269" y="1105"/>
                  </a:lnTo>
                  <a:lnTo>
                    <a:pt x="275" y="1096"/>
                  </a:lnTo>
                  <a:lnTo>
                    <a:pt x="279" y="1087"/>
                  </a:lnTo>
                  <a:lnTo>
                    <a:pt x="283" y="1077"/>
                  </a:lnTo>
                  <a:lnTo>
                    <a:pt x="286" y="1066"/>
                  </a:lnTo>
                  <a:lnTo>
                    <a:pt x="288" y="1055"/>
                  </a:lnTo>
                  <a:lnTo>
                    <a:pt x="288" y="1045"/>
                  </a:lnTo>
                  <a:lnTo>
                    <a:pt x="288" y="504"/>
                  </a:lnTo>
                  <a:lnTo>
                    <a:pt x="296" y="497"/>
                  </a:lnTo>
                  <a:lnTo>
                    <a:pt x="304" y="491"/>
                  </a:lnTo>
                  <a:lnTo>
                    <a:pt x="310" y="483"/>
                  </a:lnTo>
                  <a:lnTo>
                    <a:pt x="318" y="475"/>
                  </a:lnTo>
                  <a:lnTo>
                    <a:pt x="324" y="468"/>
                  </a:lnTo>
                  <a:lnTo>
                    <a:pt x="330" y="459"/>
                  </a:lnTo>
                  <a:lnTo>
                    <a:pt x="335" y="451"/>
                  </a:lnTo>
                  <a:lnTo>
                    <a:pt x="341" y="442"/>
                  </a:lnTo>
                  <a:lnTo>
                    <a:pt x="345" y="432"/>
                  </a:lnTo>
                  <a:lnTo>
                    <a:pt x="348" y="424"/>
                  </a:lnTo>
                  <a:lnTo>
                    <a:pt x="353" y="414"/>
                  </a:lnTo>
                  <a:lnTo>
                    <a:pt x="355" y="403"/>
                  </a:lnTo>
                  <a:lnTo>
                    <a:pt x="357" y="393"/>
                  </a:lnTo>
                  <a:lnTo>
                    <a:pt x="359" y="383"/>
                  </a:lnTo>
                  <a:lnTo>
                    <a:pt x="360" y="372"/>
                  </a:lnTo>
                  <a:lnTo>
                    <a:pt x="360" y="361"/>
                  </a:lnTo>
                  <a:lnTo>
                    <a:pt x="360" y="350"/>
                  </a:lnTo>
                  <a:lnTo>
                    <a:pt x="359" y="339"/>
                  </a:lnTo>
                  <a:lnTo>
                    <a:pt x="357" y="329"/>
                  </a:lnTo>
                  <a:lnTo>
                    <a:pt x="355" y="318"/>
                  </a:lnTo>
                  <a:lnTo>
                    <a:pt x="353" y="308"/>
                  </a:lnTo>
                  <a:lnTo>
                    <a:pt x="348" y="298"/>
                  </a:lnTo>
                  <a:lnTo>
                    <a:pt x="345" y="289"/>
                  </a:lnTo>
                  <a:lnTo>
                    <a:pt x="341" y="280"/>
                  </a:lnTo>
                  <a:lnTo>
                    <a:pt x="335" y="270"/>
                  </a:lnTo>
                  <a:lnTo>
                    <a:pt x="330" y="262"/>
                  </a:lnTo>
                  <a:lnTo>
                    <a:pt x="324" y="254"/>
                  </a:lnTo>
                  <a:lnTo>
                    <a:pt x="318" y="245"/>
                  </a:lnTo>
                  <a:lnTo>
                    <a:pt x="310" y="238"/>
                  </a:lnTo>
                  <a:lnTo>
                    <a:pt x="304" y="230"/>
                  </a:lnTo>
                  <a:lnTo>
                    <a:pt x="296" y="224"/>
                  </a:lnTo>
                  <a:lnTo>
                    <a:pt x="288"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52" name="Freeform 59">
              <a:extLst>
                <a:ext uri="{FF2B5EF4-FFF2-40B4-BE49-F238E27FC236}">
                  <a16:creationId xmlns:a16="http://schemas.microsoft.com/office/drawing/2014/main" id="{9B36E0BB-2759-432B-842A-631CC2C1EA16}"/>
                </a:ext>
              </a:extLst>
            </p:cNvPr>
            <p:cNvSpPr>
              <a:spLocks noEditPoints="1"/>
            </p:cNvSpPr>
            <p:nvPr/>
          </p:nvSpPr>
          <p:spPr bwMode="auto">
            <a:xfrm>
              <a:off x="7328694" y="2732484"/>
              <a:ext cx="142875" cy="457200"/>
            </a:xfrm>
            <a:custGeom>
              <a:avLst/>
              <a:gdLst>
                <a:gd name="T0" fmla="*/ 268 w 360"/>
                <a:gd name="T1" fmla="*/ 856 h 1153"/>
                <a:gd name="T2" fmla="*/ 252 w 360"/>
                <a:gd name="T3" fmla="*/ 873 h 1153"/>
                <a:gd name="T4" fmla="*/ 231 w 360"/>
                <a:gd name="T5" fmla="*/ 887 h 1153"/>
                <a:gd name="T6" fmla="*/ 189 w 360"/>
                <a:gd name="T7" fmla="*/ 900 h 1153"/>
                <a:gd name="T8" fmla="*/ 144 w 360"/>
                <a:gd name="T9" fmla="*/ 895 h 1153"/>
                <a:gd name="T10" fmla="*/ 115 w 360"/>
                <a:gd name="T11" fmla="*/ 878 h 1153"/>
                <a:gd name="T12" fmla="*/ 93 w 360"/>
                <a:gd name="T13" fmla="*/ 856 h 1153"/>
                <a:gd name="T14" fmla="*/ 78 w 360"/>
                <a:gd name="T15" fmla="*/ 825 h 1153"/>
                <a:gd name="T16" fmla="*/ 72 w 360"/>
                <a:gd name="T17" fmla="*/ 793 h 1153"/>
                <a:gd name="T18" fmla="*/ 78 w 360"/>
                <a:gd name="T19" fmla="*/ 760 h 1153"/>
                <a:gd name="T20" fmla="*/ 93 w 360"/>
                <a:gd name="T21" fmla="*/ 729 h 1153"/>
                <a:gd name="T22" fmla="*/ 115 w 360"/>
                <a:gd name="T23" fmla="*/ 707 h 1153"/>
                <a:gd name="T24" fmla="*/ 144 w 360"/>
                <a:gd name="T25" fmla="*/ 691 h 1153"/>
                <a:gd name="T26" fmla="*/ 189 w 360"/>
                <a:gd name="T27" fmla="*/ 685 h 1153"/>
                <a:gd name="T28" fmla="*/ 231 w 360"/>
                <a:gd name="T29" fmla="*/ 698 h 1153"/>
                <a:gd name="T30" fmla="*/ 252 w 360"/>
                <a:gd name="T31" fmla="*/ 712 h 1153"/>
                <a:gd name="T32" fmla="*/ 268 w 360"/>
                <a:gd name="T33" fmla="*/ 730 h 1153"/>
                <a:gd name="T34" fmla="*/ 285 w 360"/>
                <a:gd name="T35" fmla="*/ 770 h 1153"/>
                <a:gd name="T36" fmla="*/ 286 w 360"/>
                <a:gd name="T37" fmla="*/ 808 h 1153"/>
                <a:gd name="T38" fmla="*/ 213 w 360"/>
                <a:gd name="T39" fmla="*/ 1059 h 1153"/>
                <a:gd name="T40" fmla="*/ 187 w 360"/>
                <a:gd name="T41" fmla="*/ 1080 h 1153"/>
                <a:gd name="T42" fmla="*/ 155 w 360"/>
                <a:gd name="T43" fmla="*/ 1071 h 1153"/>
                <a:gd name="T44" fmla="*/ 144 w 360"/>
                <a:gd name="T45" fmla="*/ 969 h 1153"/>
                <a:gd name="T46" fmla="*/ 189 w 360"/>
                <a:gd name="T47" fmla="*/ 972 h 1153"/>
                <a:gd name="T48" fmla="*/ 144 w 360"/>
                <a:gd name="T49" fmla="*/ 108 h 1153"/>
                <a:gd name="T50" fmla="*/ 160 w 360"/>
                <a:gd name="T51" fmla="*/ 79 h 1153"/>
                <a:gd name="T52" fmla="*/ 194 w 360"/>
                <a:gd name="T53" fmla="*/ 76 h 1153"/>
                <a:gd name="T54" fmla="*/ 215 w 360"/>
                <a:gd name="T55" fmla="*/ 102 h 1153"/>
                <a:gd name="T56" fmla="*/ 189 w 360"/>
                <a:gd name="T57" fmla="*/ 613 h 1153"/>
                <a:gd name="T58" fmla="*/ 144 w 360"/>
                <a:gd name="T59" fmla="*/ 616 h 1153"/>
                <a:gd name="T60" fmla="*/ 286 w 360"/>
                <a:gd name="T61" fmla="*/ 87 h 1153"/>
                <a:gd name="T62" fmla="*/ 264 w 360"/>
                <a:gd name="T63" fmla="*/ 40 h 1153"/>
                <a:gd name="T64" fmla="*/ 221 w 360"/>
                <a:gd name="T65" fmla="*/ 9 h 1153"/>
                <a:gd name="T66" fmla="*/ 169 w 360"/>
                <a:gd name="T67" fmla="*/ 1 h 1153"/>
                <a:gd name="T68" fmla="*/ 120 w 360"/>
                <a:gd name="T69" fmla="*/ 20 h 1153"/>
                <a:gd name="T70" fmla="*/ 85 w 360"/>
                <a:gd name="T71" fmla="*/ 58 h 1153"/>
                <a:gd name="T72" fmla="*/ 72 w 360"/>
                <a:gd name="T73" fmla="*/ 108 h 1153"/>
                <a:gd name="T74" fmla="*/ 42 w 360"/>
                <a:gd name="T75" fmla="*/ 677 h 1153"/>
                <a:gd name="T76" fmla="*/ 15 w 360"/>
                <a:gd name="T77" fmla="*/ 721 h 1153"/>
                <a:gd name="T78" fmla="*/ 1 w 360"/>
                <a:gd name="T79" fmla="*/ 771 h 1153"/>
                <a:gd name="T80" fmla="*/ 3 w 360"/>
                <a:gd name="T81" fmla="*/ 825 h 1153"/>
                <a:gd name="T82" fmla="*/ 20 w 360"/>
                <a:gd name="T83" fmla="*/ 874 h 1153"/>
                <a:gd name="T84" fmla="*/ 49 w 360"/>
                <a:gd name="T85" fmla="*/ 915 h 1153"/>
                <a:gd name="T86" fmla="*/ 72 w 360"/>
                <a:gd name="T87" fmla="*/ 1055 h 1153"/>
                <a:gd name="T88" fmla="*/ 91 w 360"/>
                <a:gd name="T89" fmla="*/ 1105 h 1153"/>
                <a:gd name="T90" fmla="*/ 129 w 360"/>
                <a:gd name="T91" fmla="*/ 1140 h 1153"/>
                <a:gd name="T92" fmla="*/ 180 w 360"/>
                <a:gd name="T93" fmla="*/ 1153 h 1153"/>
                <a:gd name="T94" fmla="*/ 231 w 360"/>
                <a:gd name="T95" fmla="*/ 1140 h 1153"/>
                <a:gd name="T96" fmla="*/ 269 w 360"/>
                <a:gd name="T97" fmla="*/ 1105 h 1153"/>
                <a:gd name="T98" fmla="*/ 287 w 360"/>
                <a:gd name="T99" fmla="*/ 1055 h 1153"/>
                <a:gd name="T100" fmla="*/ 311 w 360"/>
                <a:gd name="T101" fmla="*/ 915 h 1153"/>
                <a:gd name="T102" fmla="*/ 340 w 360"/>
                <a:gd name="T103" fmla="*/ 874 h 1153"/>
                <a:gd name="T104" fmla="*/ 358 w 360"/>
                <a:gd name="T105" fmla="*/ 825 h 1153"/>
                <a:gd name="T106" fmla="*/ 359 w 360"/>
                <a:gd name="T107" fmla="*/ 771 h 1153"/>
                <a:gd name="T108" fmla="*/ 345 w 360"/>
                <a:gd name="T109" fmla="*/ 721 h 1153"/>
                <a:gd name="T110" fmla="*/ 318 w 360"/>
                <a:gd name="T111" fmla="*/ 67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1153">
                  <a:moveTo>
                    <a:pt x="283" y="823"/>
                  </a:moveTo>
                  <a:lnTo>
                    <a:pt x="282" y="825"/>
                  </a:lnTo>
                  <a:lnTo>
                    <a:pt x="281" y="829"/>
                  </a:lnTo>
                  <a:lnTo>
                    <a:pt x="275" y="843"/>
                  </a:lnTo>
                  <a:lnTo>
                    <a:pt x="268" y="856"/>
                  </a:lnTo>
                  <a:lnTo>
                    <a:pt x="268" y="856"/>
                  </a:lnTo>
                  <a:lnTo>
                    <a:pt x="267" y="856"/>
                  </a:lnTo>
                  <a:lnTo>
                    <a:pt x="263" y="862"/>
                  </a:lnTo>
                  <a:lnTo>
                    <a:pt x="257" y="868"/>
                  </a:lnTo>
                  <a:lnTo>
                    <a:pt x="252" y="873"/>
                  </a:lnTo>
                  <a:lnTo>
                    <a:pt x="245" y="878"/>
                  </a:lnTo>
                  <a:lnTo>
                    <a:pt x="245" y="878"/>
                  </a:lnTo>
                  <a:lnTo>
                    <a:pt x="245" y="878"/>
                  </a:lnTo>
                  <a:lnTo>
                    <a:pt x="238" y="884"/>
                  </a:lnTo>
                  <a:lnTo>
                    <a:pt x="231" y="887"/>
                  </a:lnTo>
                  <a:lnTo>
                    <a:pt x="224" y="891"/>
                  </a:lnTo>
                  <a:lnTo>
                    <a:pt x="216" y="895"/>
                  </a:lnTo>
                  <a:lnTo>
                    <a:pt x="207" y="897"/>
                  </a:lnTo>
                  <a:lnTo>
                    <a:pt x="199" y="899"/>
                  </a:lnTo>
                  <a:lnTo>
                    <a:pt x="189" y="900"/>
                  </a:lnTo>
                  <a:lnTo>
                    <a:pt x="180" y="901"/>
                  </a:lnTo>
                  <a:lnTo>
                    <a:pt x="171" y="900"/>
                  </a:lnTo>
                  <a:lnTo>
                    <a:pt x="161" y="899"/>
                  </a:lnTo>
                  <a:lnTo>
                    <a:pt x="152" y="897"/>
                  </a:lnTo>
                  <a:lnTo>
                    <a:pt x="144" y="895"/>
                  </a:lnTo>
                  <a:lnTo>
                    <a:pt x="136" y="891"/>
                  </a:lnTo>
                  <a:lnTo>
                    <a:pt x="129" y="887"/>
                  </a:lnTo>
                  <a:lnTo>
                    <a:pt x="122" y="884"/>
                  </a:lnTo>
                  <a:lnTo>
                    <a:pt x="116" y="878"/>
                  </a:lnTo>
                  <a:lnTo>
                    <a:pt x="115" y="878"/>
                  </a:lnTo>
                  <a:lnTo>
                    <a:pt x="115" y="878"/>
                  </a:lnTo>
                  <a:lnTo>
                    <a:pt x="109" y="873"/>
                  </a:lnTo>
                  <a:lnTo>
                    <a:pt x="103" y="868"/>
                  </a:lnTo>
                  <a:lnTo>
                    <a:pt x="97" y="862"/>
                  </a:lnTo>
                  <a:lnTo>
                    <a:pt x="93" y="856"/>
                  </a:lnTo>
                  <a:lnTo>
                    <a:pt x="93" y="856"/>
                  </a:lnTo>
                  <a:lnTo>
                    <a:pt x="92" y="856"/>
                  </a:lnTo>
                  <a:lnTo>
                    <a:pt x="84" y="843"/>
                  </a:lnTo>
                  <a:lnTo>
                    <a:pt x="79" y="829"/>
                  </a:lnTo>
                  <a:lnTo>
                    <a:pt x="78" y="825"/>
                  </a:lnTo>
                  <a:lnTo>
                    <a:pt x="77" y="823"/>
                  </a:lnTo>
                  <a:lnTo>
                    <a:pt x="75" y="816"/>
                  </a:lnTo>
                  <a:lnTo>
                    <a:pt x="74" y="808"/>
                  </a:lnTo>
                  <a:lnTo>
                    <a:pt x="72" y="801"/>
                  </a:lnTo>
                  <a:lnTo>
                    <a:pt x="72" y="793"/>
                  </a:lnTo>
                  <a:lnTo>
                    <a:pt x="72" y="785"/>
                  </a:lnTo>
                  <a:lnTo>
                    <a:pt x="74" y="777"/>
                  </a:lnTo>
                  <a:lnTo>
                    <a:pt x="75" y="770"/>
                  </a:lnTo>
                  <a:lnTo>
                    <a:pt x="77" y="763"/>
                  </a:lnTo>
                  <a:lnTo>
                    <a:pt x="78" y="760"/>
                  </a:lnTo>
                  <a:lnTo>
                    <a:pt x="79" y="757"/>
                  </a:lnTo>
                  <a:lnTo>
                    <a:pt x="84" y="743"/>
                  </a:lnTo>
                  <a:lnTo>
                    <a:pt x="92" y="730"/>
                  </a:lnTo>
                  <a:lnTo>
                    <a:pt x="93" y="730"/>
                  </a:lnTo>
                  <a:lnTo>
                    <a:pt x="93" y="729"/>
                  </a:lnTo>
                  <a:lnTo>
                    <a:pt x="97" y="724"/>
                  </a:lnTo>
                  <a:lnTo>
                    <a:pt x="103" y="717"/>
                  </a:lnTo>
                  <a:lnTo>
                    <a:pt x="109" y="712"/>
                  </a:lnTo>
                  <a:lnTo>
                    <a:pt x="115" y="707"/>
                  </a:lnTo>
                  <a:lnTo>
                    <a:pt x="115" y="707"/>
                  </a:lnTo>
                  <a:lnTo>
                    <a:pt x="116" y="707"/>
                  </a:lnTo>
                  <a:lnTo>
                    <a:pt x="122" y="702"/>
                  </a:lnTo>
                  <a:lnTo>
                    <a:pt x="129" y="698"/>
                  </a:lnTo>
                  <a:lnTo>
                    <a:pt x="136" y="695"/>
                  </a:lnTo>
                  <a:lnTo>
                    <a:pt x="144" y="691"/>
                  </a:lnTo>
                  <a:lnTo>
                    <a:pt x="152" y="688"/>
                  </a:lnTo>
                  <a:lnTo>
                    <a:pt x="161" y="686"/>
                  </a:lnTo>
                  <a:lnTo>
                    <a:pt x="171" y="685"/>
                  </a:lnTo>
                  <a:lnTo>
                    <a:pt x="180" y="685"/>
                  </a:lnTo>
                  <a:lnTo>
                    <a:pt x="189" y="685"/>
                  </a:lnTo>
                  <a:lnTo>
                    <a:pt x="199" y="686"/>
                  </a:lnTo>
                  <a:lnTo>
                    <a:pt x="207" y="688"/>
                  </a:lnTo>
                  <a:lnTo>
                    <a:pt x="216" y="691"/>
                  </a:lnTo>
                  <a:lnTo>
                    <a:pt x="224" y="695"/>
                  </a:lnTo>
                  <a:lnTo>
                    <a:pt x="231" y="698"/>
                  </a:lnTo>
                  <a:lnTo>
                    <a:pt x="238" y="702"/>
                  </a:lnTo>
                  <a:lnTo>
                    <a:pt x="245" y="707"/>
                  </a:lnTo>
                  <a:lnTo>
                    <a:pt x="245" y="707"/>
                  </a:lnTo>
                  <a:lnTo>
                    <a:pt x="245" y="707"/>
                  </a:lnTo>
                  <a:lnTo>
                    <a:pt x="252" y="712"/>
                  </a:lnTo>
                  <a:lnTo>
                    <a:pt x="257" y="717"/>
                  </a:lnTo>
                  <a:lnTo>
                    <a:pt x="263" y="724"/>
                  </a:lnTo>
                  <a:lnTo>
                    <a:pt x="267" y="729"/>
                  </a:lnTo>
                  <a:lnTo>
                    <a:pt x="268" y="730"/>
                  </a:lnTo>
                  <a:lnTo>
                    <a:pt x="268" y="730"/>
                  </a:lnTo>
                  <a:lnTo>
                    <a:pt x="275" y="743"/>
                  </a:lnTo>
                  <a:lnTo>
                    <a:pt x="281" y="757"/>
                  </a:lnTo>
                  <a:lnTo>
                    <a:pt x="282" y="760"/>
                  </a:lnTo>
                  <a:lnTo>
                    <a:pt x="283" y="763"/>
                  </a:lnTo>
                  <a:lnTo>
                    <a:pt x="285" y="770"/>
                  </a:lnTo>
                  <a:lnTo>
                    <a:pt x="286" y="777"/>
                  </a:lnTo>
                  <a:lnTo>
                    <a:pt x="287" y="785"/>
                  </a:lnTo>
                  <a:lnTo>
                    <a:pt x="288" y="793"/>
                  </a:lnTo>
                  <a:lnTo>
                    <a:pt x="287" y="801"/>
                  </a:lnTo>
                  <a:lnTo>
                    <a:pt x="286" y="808"/>
                  </a:lnTo>
                  <a:lnTo>
                    <a:pt x="285" y="816"/>
                  </a:lnTo>
                  <a:lnTo>
                    <a:pt x="283" y="823"/>
                  </a:lnTo>
                  <a:close/>
                  <a:moveTo>
                    <a:pt x="216" y="1045"/>
                  </a:moveTo>
                  <a:lnTo>
                    <a:pt x="215" y="1052"/>
                  </a:lnTo>
                  <a:lnTo>
                    <a:pt x="213" y="1059"/>
                  </a:lnTo>
                  <a:lnTo>
                    <a:pt x="210" y="1065"/>
                  </a:lnTo>
                  <a:lnTo>
                    <a:pt x="205" y="1071"/>
                  </a:lnTo>
                  <a:lnTo>
                    <a:pt x="200" y="1075"/>
                  </a:lnTo>
                  <a:lnTo>
                    <a:pt x="194" y="1078"/>
                  </a:lnTo>
                  <a:lnTo>
                    <a:pt x="187" y="1080"/>
                  </a:lnTo>
                  <a:lnTo>
                    <a:pt x="180" y="1080"/>
                  </a:lnTo>
                  <a:lnTo>
                    <a:pt x="173" y="1080"/>
                  </a:lnTo>
                  <a:lnTo>
                    <a:pt x="166" y="1078"/>
                  </a:lnTo>
                  <a:lnTo>
                    <a:pt x="160" y="1075"/>
                  </a:lnTo>
                  <a:lnTo>
                    <a:pt x="155" y="1071"/>
                  </a:lnTo>
                  <a:lnTo>
                    <a:pt x="150" y="1065"/>
                  </a:lnTo>
                  <a:lnTo>
                    <a:pt x="147" y="1059"/>
                  </a:lnTo>
                  <a:lnTo>
                    <a:pt x="145" y="1052"/>
                  </a:lnTo>
                  <a:lnTo>
                    <a:pt x="144" y="1045"/>
                  </a:lnTo>
                  <a:lnTo>
                    <a:pt x="144" y="969"/>
                  </a:lnTo>
                  <a:lnTo>
                    <a:pt x="152" y="971"/>
                  </a:lnTo>
                  <a:lnTo>
                    <a:pt x="162" y="972"/>
                  </a:lnTo>
                  <a:lnTo>
                    <a:pt x="171" y="972"/>
                  </a:lnTo>
                  <a:lnTo>
                    <a:pt x="180" y="972"/>
                  </a:lnTo>
                  <a:lnTo>
                    <a:pt x="189" y="972"/>
                  </a:lnTo>
                  <a:lnTo>
                    <a:pt x="198" y="972"/>
                  </a:lnTo>
                  <a:lnTo>
                    <a:pt x="207" y="971"/>
                  </a:lnTo>
                  <a:lnTo>
                    <a:pt x="216" y="969"/>
                  </a:lnTo>
                  <a:lnTo>
                    <a:pt x="216" y="1045"/>
                  </a:lnTo>
                  <a:close/>
                  <a:moveTo>
                    <a:pt x="144" y="108"/>
                  </a:moveTo>
                  <a:lnTo>
                    <a:pt x="145" y="102"/>
                  </a:lnTo>
                  <a:lnTo>
                    <a:pt x="147" y="94"/>
                  </a:lnTo>
                  <a:lnTo>
                    <a:pt x="150" y="89"/>
                  </a:lnTo>
                  <a:lnTo>
                    <a:pt x="155" y="83"/>
                  </a:lnTo>
                  <a:lnTo>
                    <a:pt x="160" y="79"/>
                  </a:lnTo>
                  <a:lnTo>
                    <a:pt x="166" y="76"/>
                  </a:lnTo>
                  <a:lnTo>
                    <a:pt x="173" y="74"/>
                  </a:lnTo>
                  <a:lnTo>
                    <a:pt x="180" y="73"/>
                  </a:lnTo>
                  <a:lnTo>
                    <a:pt x="187" y="74"/>
                  </a:lnTo>
                  <a:lnTo>
                    <a:pt x="194" y="76"/>
                  </a:lnTo>
                  <a:lnTo>
                    <a:pt x="200" y="79"/>
                  </a:lnTo>
                  <a:lnTo>
                    <a:pt x="205" y="83"/>
                  </a:lnTo>
                  <a:lnTo>
                    <a:pt x="210" y="89"/>
                  </a:lnTo>
                  <a:lnTo>
                    <a:pt x="213" y="94"/>
                  </a:lnTo>
                  <a:lnTo>
                    <a:pt x="215" y="102"/>
                  </a:lnTo>
                  <a:lnTo>
                    <a:pt x="216" y="108"/>
                  </a:lnTo>
                  <a:lnTo>
                    <a:pt x="216" y="616"/>
                  </a:lnTo>
                  <a:lnTo>
                    <a:pt x="207" y="615"/>
                  </a:lnTo>
                  <a:lnTo>
                    <a:pt x="199" y="614"/>
                  </a:lnTo>
                  <a:lnTo>
                    <a:pt x="189" y="613"/>
                  </a:lnTo>
                  <a:lnTo>
                    <a:pt x="180" y="613"/>
                  </a:lnTo>
                  <a:lnTo>
                    <a:pt x="171" y="613"/>
                  </a:lnTo>
                  <a:lnTo>
                    <a:pt x="162" y="614"/>
                  </a:lnTo>
                  <a:lnTo>
                    <a:pt x="152" y="615"/>
                  </a:lnTo>
                  <a:lnTo>
                    <a:pt x="144" y="616"/>
                  </a:lnTo>
                  <a:lnTo>
                    <a:pt x="144" y="108"/>
                  </a:lnTo>
                  <a:close/>
                  <a:moveTo>
                    <a:pt x="288" y="649"/>
                  </a:moveTo>
                  <a:lnTo>
                    <a:pt x="288" y="108"/>
                  </a:lnTo>
                  <a:lnTo>
                    <a:pt x="287" y="97"/>
                  </a:lnTo>
                  <a:lnTo>
                    <a:pt x="286" y="87"/>
                  </a:lnTo>
                  <a:lnTo>
                    <a:pt x="283" y="77"/>
                  </a:lnTo>
                  <a:lnTo>
                    <a:pt x="280" y="67"/>
                  </a:lnTo>
                  <a:lnTo>
                    <a:pt x="275" y="58"/>
                  </a:lnTo>
                  <a:lnTo>
                    <a:pt x="269" y="49"/>
                  </a:lnTo>
                  <a:lnTo>
                    <a:pt x="264" y="40"/>
                  </a:lnTo>
                  <a:lnTo>
                    <a:pt x="256" y="33"/>
                  </a:lnTo>
                  <a:lnTo>
                    <a:pt x="248" y="25"/>
                  </a:lnTo>
                  <a:lnTo>
                    <a:pt x="240" y="20"/>
                  </a:lnTo>
                  <a:lnTo>
                    <a:pt x="231" y="14"/>
                  </a:lnTo>
                  <a:lnTo>
                    <a:pt x="221" y="9"/>
                  </a:lnTo>
                  <a:lnTo>
                    <a:pt x="212" y="6"/>
                  </a:lnTo>
                  <a:lnTo>
                    <a:pt x="202" y="4"/>
                  </a:lnTo>
                  <a:lnTo>
                    <a:pt x="191" y="1"/>
                  </a:lnTo>
                  <a:lnTo>
                    <a:pt x="180" y="0"/>
                  </a:lnTo>
                  <a:lnTo>
                    <a:pt x="169" y="1"/>
                  </a:lnTo>
                  <a:lnTo>
                    <a:pt x="158" y="4"/>
                  </a:lnTo>
                  <a:lnTo>
                    <a:pt x="148" y="6"/>
                  </a:lnTo>
                  <a:lnTo>
                    <a:pt x="138" y="9"/>
                  </a:lnTo>
                  <a:lnTo>
                    <a:pt x="129" y="14"/>
                  </a:lnTo>
                  <a:lnTo>
                    <a:pt x="120" y="20"/>
                  </a:lnTo>
                  <a:lnTo>
                    <a:pt x="111" y="25"/>
                  </a:lnTo>
                  <a:lnTo>
                    <a:pt x="104" y="33"/>
                  </a:lnTo>
                  <a:lnTo>
                    <a:pt x="96" y="40"/>
                  </a:lnTo>
                  <a:lnTo>
                    <a:pt x="91" y="49"/>
                  </a:lnTo>
                  <a:lnTo>
                    <a:pt x="85" y="58"/>
                  </a:lnTo>
                  <a:lnTo>
                    <a:pt x="80" y="67"/>
                  </a:lnTo>
                  <a:lnTo>
                    <a:pt x="77" y="77"/>
                  </a:lnTo>
                  <a:lnTo>
                    <a:pt x="75" y="87"/>
                  </a:lnTo>
                  <a:lnTo>
                    <a:pt x="72" y="97"/>
                  </a:lnTo>
                  <a:lnTo>
                    <a:pt x="72" y="108"/>
                  </a:lnTo>
                  <a:lnTo>
                    <a:pt x="72" y="649"/>
                  </a:lnTo>
                  <a:lnTo>
                    <a:pt x="64" y="656"/>
                  </a:lnTo>
                  <a:lnTo>
                    <a:pt x="56" y="662"/>
                  </a:lnTo>
                  <a:lnTo>
                    <a:pt x="49" y="670"/>
                  </a:lnTo>
                  <a:lnTo>
                    <a:pt x="42" y="677"/>
                  </a:lnTo>
                  <a:lnTo>
                    <a:pt x="36" y="685"/>
                  </a:lnTo>
                  <a:lnTo>
                    <a:pt x="30" y="694"/>
                  </a:lnTo>
                  <a:lnTo>
                    <a:pt x="25" y="702"/>
                  </a:lnTo>
                  <a:lnTo>
                    <a:pt x="20" y="712"/>
                  </a:lnTo>
                  <a:lnTo>
                    <a:pt x="15" y="721"/>
                  </a:lnTo>
                  <a:lnTo>
                    <a:pt x="11" y="730"/>
                  </a:lnTo>
                  <a:lnTo>
                    <a:pt x="8" y="740"/>
                  </a:lnTo>
                  <a:lnTo>
                    <a:pt x="5" y="750"/>
                  </a:lnTo>
                  <a:lnTo>
                    <a:pt x="3" y="761"/>
                  </a:lnTo>
                  <a:lnTo>
                    <a:pt x="1" y="771"/>
                  </a:lnTo>
                  <a:lnTo>
                    <a:pt x="0" y="782"/>
                  </a:lnTo>
                  <a:lnTo>
                    <a:pt x="0" y="793"/>
                  </a:lnTo>
                  <a:lnTo>
                    <a:pt x="0" y="804"/>
                  </a:lnTo>
                  <a:lnTo>
                    <a:pt x="1" y="815"/>
                  </a:lnTo>
                  <a:lnTo>
                    <a:pt x="3" y="825"/>
                  </a:lnTo>
                  <a:lnTo>
                    <a:pt x="5" y="835"/>
                  </a:lnTo>
                  <a:lnTo>
                    <a:pt x="8" y="846"/>
                  </a:lnTo>
                  <a:lnTo>
                    <a:pt x="11" y="856"/>
                  </a:lnTo>
                  <a:lnTo>
                    <a:pt x="15" y="864"/>
                  </a:lnTo>
                  <a:lnTo>
                    <a:pt x="20" y="874"/>
                  </a:lnTo>
                  <a:lnTo>
                    <a:pt x="25" y="883"/>
                  </a:lnTo>
                  <a:lnTo>
                    <a:pt x="30" y="891"/>
                  </a:lnTo>
                  <a:lnTo>
                    <a:pt x="36" y="900"/>
                  </a:lnTo>
                  <a:lnTo>
                    <a:pt x="42" y="907"/>
                  </a:lnTo>
                  <a:lnTo>
                    <a:pt x="49" y="915"/>
                  </a:lnTo>
                  <a:lnTo>
                    <a:pt x="56" y="923"/>
                  </a:lnTo>
                  <a:lnTo>
                    <a:pt x="64" y="929"/>
                  </a:lnTo>
                  <a:lnTo>
                    <a:pt x="72" y="936"/>
                  </a:lnTo>
                  <a:lnTo>
                    <a:pt x="72" y="1045"/>
                  </a:lnTo>
                  <a:lnTo>
                    <a:pt x="72" y="1055"/>
                  </a:lnTo>
                  <a:lnTo>
                    <a:pt x="75" y="1066"/>
                  </a:lnTo>
                  <a:lnTo>
                    <a:pt x="77" y="1077"/>
                  </a:lnTo>
                  <a:lnTo>
                    <a:pt x="80" y="1087"/>
                  </a:lnTo>
                  <a:lnTo>
                    <a:pt x="85" y="1096"/>
                  </a:lnTo>
                  <a:lnTo>
                    <a:pt x="91" y="1105"/>
                  </a:lnTo>
                  <a:lnTo>
                    <a:pt x="96" y="1114"/>
                  </a:lnTo>
                  <a:lnTo>
                    <a:pt x="104" y="1121"/>
                  </a:lnTo>
                  <a:lnTo>
                    <a:pt x="111" y="1128"/>
                  </a:lnTo>
                  <a:lnTo>
                    <a:pt x="120" y="1134"/>
                  </a:lnTo>
                  <a:lnTo>
                    <a:pt x="129" y="1140"/>
                  </a:lnTo>
                  <a:lnTo>
                    <a:pt x="138" y="1144"/>
                  </a:lnTo>
                  <a:lnTo>
                    <a:pt x="148" y="1148"/>
                  </a:lnTo>
                  <a:lnTo>
                    <a:pt x="158" y="1150"/>
                  </a:lnTo>
                  <a:lnTo>
                    <a:pt x="169" y="1153"/>
                  </a:lnTo>
                  <a:lnTo>
                    <a:pt x="180" y="1153"/>
                  </a:lnTo>
                  <a:lnTo>
                    <a:pt x="191" y="1153"/>
                  </a:lnTo>
                  <a:lnTo>
                    <a:pt x="202" y="1150"/>
                  </a:lnTo>
                  <a:lnTo>
                    <a:pt x="212" y="1148"/>
                  </a:lnTo>
                  <a:lnTo>
                    <a:pt x="221" y="1144"/>
                  </a:lnTo>
                  <a:lnTo>
                    <a:pt x="231" y="1140"/>
                  </a:lnTo>
                  <a:lnTo>
                    <a:pt x="240" y="1134"/>
                  </a:lnTo>
                  <a:lnTo>
                    <a:pt x="248" y="1128"/>
                  </a:lnTo>
                  <a:lnTo>
                    <a:pt x="256" y="1121"/>
                  </a:lnTo>
                  <a:lnTo>
                    <a:pt x="264" y="1114"/>
                  </a:lnTo>
                  <a:lnTo>
                    <a:pt x="269" y="1105"/>
                  </a:lnTo>
                  <a:lnTo>
                    <a:pt x="274" y="1096"/>
                  </a:lnTo>
                  <a:lnTo>
                    <a:pt x="280" y="1087"/>
                  </a:lnTo>
                  <a:lnTo>
                    <a:pt x="283" y="1077"/>
                  </a:lnTo>
                  <a:lnTo>
                    <a:pt x="286" y="1066"/>
                  </a:lnTo>
                  <a:lnTo>
                    <a:pt x="287" y="1055"/>
                  </a:lnTo>
                  <a:lnTo>
                    <a:pt x="288" y="1045"/>
                  </a:lnTo>
                  <a:lnTo>
                    <a:pt x="288" y="936"/>
                  </a:lnTo>
                  <a:lnTo>
                    <a:pt x="296" y="929"/>
                  </a:lnTo>
                  <a:lnTo>
                    <a:pt x="304" y="923"/>
                  </a:lnTo>
                  <a:lnTo>
                    <a:pt x="311" y="915"/>
                  </a:lnTo>
                  <a:lnTo>
                    <a:pt x="318" y="907"/>
                  </a:lnTo>
                  <a:lnTo>
                    <a:pt x="324" y="900"/>
                  </a:lnTo>
                  <a:lnTo>
                    <a:pt x="329" y="891"/>
                  </a:lnTo>
                  <a:lnTo>
                    <a:pt x="335" y="883"/>
                  </a:lnTo>
                  <a:lnTo>
                    <a:pt x="340" y="874"/>
                  </a:lnTo>
                  <a:lnTo>
                    <a:pt x="345" y="864"/>
                  </a:lnTo>
                  <a:lnTo>
                    <a:pt x="349" y="856"/>
                  </a:lnTo>
                  <a:lnTo>
                    <a:pt x="352" y="846"/>
                  </a:lnTo>
                  <a:lnTo>
                    <a:pt x="354" y="835"/>
                  </a:lnTo>
                  <a:lnTo>
                    <a:pt x="358" y="825"/>
                  </a:lnTo>
                  <a:lnTo>
                    <a:pt x="359" y="815"/>
                  </a:lnTo>
                  <a:lnTo>
                    <a:pt x="360" y="804"/>
                  </a:lnTo>
                  <a:lnTo>
                    <a:pt x="360" y="793"/>
                  </a:lnTo>
                  <a:lnTo>
                    <a:pt x="360" y="782"/>
                  </a:lnTo>
                  <a:lnTo>
                    <a:pt x="359" y="771"/>
                  </a:lnTo>
                  <a:lnTo>
                    <a:pt x="358" y="761"/>
                  </a:lnTo>
                  <a:lnTo>
                    <a:pt x="354" y="750"/>
                  </a:lnTo>
                  <a:lnTo>
                    <a:pt x="352" y="740"/>
                  </a:lnTo>
                  <a:lnTo>
                    <a:pt x="349" y="730"/>
                  </a:lnTo>
                  <a:lnTo>
                    <a:pt x="345" y="721"/>
                  </a:lnTo>
                  <a:lnTo>
                    <a:pt x="340" y="712"/>
                  </a:lnTo>
                  <a:lnTo>
                    <a:pt x="335" y="702"/>
                  </a:lnTo>
                  <a:lnTo>
                    <a:pt x="329" y="694"/>
                  </a:lnTo>
                  <a:lnTo>
                    <a:pt x="324" y="685"/>
                  </a:lnTo>
                  <a:lnTo>
                    <a:pt x="318" y="677"/>
                  </a:lnTo>
                  <a:lnTo>
                    <a:pt x="311" y="670"/>
                  </a:lnTo>
                  <a:lnTo>
                    <a:pt x="304" y="662"/>
                  </a:lnTo>
                  <a:lnTo>
                    <a:pt x="296" y="656"/>
                  </a:lnTo>
                  <a:lnTo>
                    <a:pt x="288" y="6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sp>
        <p:nvSpPr>
          <p:cNvPr id="78867" name="Freeform 60">
            <a:extLst>
              <a:ext uri="{FF2B5EF4-FFF2-40B4-BE49-F238E27FC236}">
                <a16:creationId xmlns:a16="http://schemas.microsoft.com/office/drawing/2014/main" id="{21ACD012-06F2-4A0C-A815-2B186BE2941D}"/>
              </a:ext>
            </a:extLst>
          </p:cNvPr>
          <p:cNvSpPr>
            <a:spLocks noEditPoints="1"/>
          </p:cNvSpPr>
          <p:nvPr/>
        </p:nvSpPr>
        <p:spPr bwMode="auto">
          <a:xfrm>
            <a:off x="4006850" y="2276475"/>
            <a:ext cx="457200" cy="457200"/>
          </a:xfrm>
          <a:custGeom>
            <a:avLst/>
            <a:gdLst>
              <a:gd name="T0" fmla="*/ 2147483646 w 1152"/>
              <a:gd name="T1" fmla="*/ 2147483646 h 1153"/>
              <a:gd name="T2" fmla="*/ 2147483646 w 1152"/>
              <a:gd name="T3" fmla="*/ 2147483646 h 1153"/>
              <a:gd name="T4" fmla="*/ 2147483646 w 1152"/>
              <a:gd name="T5" fmla="*/ 2147483646 h 1153"/>
              <a:gd name="T6" fmla="*/ 2147483646 w 1152"/>
              <a:gd name="T7" fmla="*/ 2147483646 h 1153"/>
              <a:gd name="T8" fmla="*/ 2147483646 w 1152"/>
              <a:gd name="T9" fmla="*/ 2147483646 h 1153"/>
              <a:gd name="T10" fmla="*/ 2147483646 w 1152"/>
              <a:gd name="T11" fmla="*/ 2147483646 h 1153"/>
              <a:gd name="T12" fmla="*/ 2147483646 w 1152"/>
              <a:gd name="T13" fmla="*/ 2147483646 h 1153"/>
              <a:gd name="T14" fmla="*/ 2147483646 w 1152"/>
              <a:gd name="T15" fmla="*/ 2147483646 h 1153"/>
              <a:gd name="T16" fmla="*/ 2147483646 w 1152"/>
              <a:gd name="T17" fmla="*/ 2147483646 h 1153"/>
              <a:gd name="T18" fmla="*/ 2147483646 w 1152"/>
              <a:gd name="T19" fmla="*/ 249377420 h 1153"/>
              <a:gd name="T20" fmla="*/ 2147483646 w 1152"/>
              <a:gd name="T21" fmla="*/ 62423066 h 1153"/>
              <a:gd name="T22" fmla="*/ 2147483646 w 1152"/>
              <a:gd name="T23" fmla="*/ 62423066 h 1153"/>
              <a:gd name="T24" fmla="*/ 2147483646 w 1152"/>
              <a:gd name="T25" fmla="*/ 311800487 h 1153"/>
              <a:gd name="T26" fmla="*/ 1000186913 w 1152"/>
              <a:gd name="T27" fmla="*/ 2147483646 h 1153"/>
              <a:gd name="T28" fmla="*/ 562625081 w 1152"/>
              <a:gd name="T29" fmla="*/ 2147483646 h 1153"/>
              <a:gd name="T30" fmla="*/ 187594081 w 1152"/>
              <a:gd name="T31" fmla="*/ 2147483646 h 1153"/>
              <a:gd name="T32" fmla="*/ 0 w 1152"/>
              <a:gd name="T33" fmla="*/ 2147483646 h 1153"/>
              <a:gd name="T34" fmla="*/ 0 w 1152"/>
              <a:gd name="T35" fmla="*/ 2147483646 h 1153"/>
              <a:gd name="T36" fmla="*/ 125062853 w 1152"/>
              <a:gd name="T37" fmla="*/ 2147483646 h 1153"/>
              <a:gd name="T38" fmla="*/ 500093456 w 1152"/>
              <a:gd name="T39" fmla="*/ 2147483646 h 1153"/>
              <a:gd name="T40" fmla="*/ 875124456 w 1152"/>
              <a:gd name="T41" fmla="*/ 2147483646 h 1153"/>
              <a:gd name="T42" fmla="*/ 1437749141 w 1152"/>
              <a:gd name="T43" fmla="*/ 2147483646 h 1153"/>
              <a:gd name="T44" fmla="*/ 2147483646 w 1152"/>
              <a:gd name="T45" fmla="*/ 2147483646 h 1153"/>
              <a:gd name="T46" fmla="*/ 2147483646 w 1152"/>
              <a:gd name="T47" fmla="*/ 2147483646 h 1153"/>
              <a:gd name="T48" fmla="*/ 2147483646 w 1152"/>
              <a:gd name="T49" fmla="*/ 2147483646 h 1153"/>
              <a:gd name="T50" fmla="*/ 2147483646 w 1152"/>
              <a:gd name="T51" fmla="*/ 2147483646 h 1153"/>
              <a:gd name="T52" fmla="*/ 2147483646 w 1152"/>
              <a:gd name="T53" fmla="*/ 2147483646 h 1153"/>
              <a:gd name="T54" fmla="*/ 2147483646 w 1152"/>
              <a:gd name="T55" fmla="*/ 2147483646 h 1153"/>
              <a:gd name="T56" fmla="*/ 2147483646 w 1152"/>
              <a:gd name="T57" fmla="*/ 2147483646 h 1153"/>
              <a:gd name="T58" fmla="*/ 2147483646 w 1152"/>
              <a:gd name="T59" fmla="*/ 2147483646 h 1153"/>
              <a:gd name="T60" fmla="*/ 2147483646 w 1152"/>
              <a:gd name="T61" fmla="*/ 2147483646 h 1153"/>
              <a:gd name="T62" fmla="*/ 2147483646 w 1152"/>
              <a:gd name="T63" fmla="*/ 2147483646 h 1153"/>
              <a:gd name="T64" fmla="*/ 2147483646 w 1152"/>
              <a:gd name="T65" fmla="*/ 2147483646 h 1153"/>
              <a:gd name="T66" fmla="*/ 2147483646 w 1152"/>
              <a:gd name="T67" fmla="*/ 2147483646 h 1153"/>
              <a:gd name="T68" fmla="*/ 2147483646 w 1152"/>
              <a:gd name="T69" fmla="*/ 2147483646 h 1153"/>
              <a:gd name="T70" fmla="*/ 2147483646 w 1152"/>
              <a:gd name="T71" fmla="*/ 2147483646 h 1153"/>
              <a:gd name="T72" fmla="*/ 2147483646 w 1152"/>
              <a:gd name="T73" fmla="*/ 2147483646 h 1153"/>
              <a:gd name="T74" fmla="*/ 2147483646 w 1152"/>
              <a:gd name="T75" fmla="*/ 2147483646 h 1153"/>
              <a:gd name="T76" fmla="*/ 2147483646 w 1152"/>
              <a:gd name="T77" fmla="*/ 2057599058 h 1153"/>
              <a:gd name="T78" fmla="*/ 2147483646 w 1152"/>
              <a:gd name="T79" fmla="*/ 1371732838 h 1153"/>
              <a:gd name="T80" fmla="*/ 2147483646 w 1152"/>
              <a:gd name="T81" fmla="*/ 810554931 h 1153"/>
              <a:gd name="T82" fmla="*/ 2147483646 w 1152"/>
              <a:gd name="T83" fmla="*/ 436488800 h 1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8868" name="Group 54">
            <a:extLst>
              <a:ext uri="{FF2B5EF4-FFF2-40B4-BE49-F238E27FC236}">
                <a16:creationId xmlns:a16="http://schemas.microsoft.com/office/drawing/2014/main" id="{D7499E7D-1FC2-4210-8FF9-32E74A6F44D8}"/>
              </a:ext>
            </a:extLst>
          </p:cNvPr>
          <p:cNvGrpSpPr>
            <a:grpSpLocks/>
          </p:cNvGrpSpPr>
          <p:nvPr/>
        </p:nvGrpSpPr>
        <p:grpSpPr bwMode="auto">
          <a:xfrm rot="-5400000">
            <a:off x="661988" y="-131763"/>
            <a:ext cx="349250" cy="612775"/>
            <a:chOff x="7794812" y="0"/>
            <a:chExt cx="4397188" cy="6858000"/>
          </a:xfrm>
        </p:grpSpPr>
        <p:sp>
          <p:nvSpPr>
            <p:cNvPr id="56" name="Isosceles Triangle 55">
              <a:extLst>
                <a:ext uri="{FF2B5EF4-FFF2-40B4-BE49-F238E27FC236}">
                  <a16:creationId xmlns:a16="http://schemas.microsoft.com/office/drawing/2014/main" id="{96FAD4CE-8A81-480E-9CA3-688215BD8BD1}"/>
                </a:ext>
              </a:extLst>
            </p:cNvPr>
            <p:cNvSpPr/>
            <p:nvPr/>
          </p:nvSpPr>
          <p:spPr>
            <a:xfrm flipH="1">
              <a:off x="7794812" y="1368052"/>
              <a:ext cx="4397188" cy="5489948"/>
            </a:xfrm>
            <a:prstGeom prst="triangle">
              <a:avLst>
                <a:gd name="adj" fmla="val 0"/>
              </a:avLst>
            </a:prstGeom>
            <a:pattFill prst="ltUpDiag">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nvGrpSpPr>
            <p:cNvPr id="78870" name="Group 56">
              <a:extLst>
                <a:ext uri="{FF2B5EF4-FFF2-40B4-BE49-F238E27FC236}">
                  <a16:creationId xmlns:a16="http://schemas.microsoft.com/office/drawing/2014/main" id="{2240C215-7C11-48F5-B0F9-8C31A7772302}"/>
                </a:ext>
              </a:extLst>
            </p:cNvPr>
            <p:cNvGrpSpPr>
              <a:grpSpLocks/>
            </p:cNvGrpSpPr>
            <p:nvPr/>
          </p:nvGrpSpPr>
          <p:grpSpPr bwMode="auto">
            <a:xfrm>
              <a:off x="9838765" y="0"/>
              <a:ext cx="2353235" cy="3778624"/>
              <a:chOff x="9838765" y="0"/>
              <a:chExt cx="2353235" cy="3778624"/>
            </a:xfrm>
          </p:grpSpPr>
          <p:sp>
            <p:nvSpPr>
              <p:cNvPr id="60" name="Freeform 59">
                <a:extLst>
                  <a:ext uri="{FF2B5EF4-FFF2-40B4-BE49-F238E27FC236}">
                    <a16:creationId xmlns:a16="http://schemas.microsoft.com/office/drawing/2014/main" id="{458C39C2-4FDB-4D26-A38C-EDA12895765C}"/>
                  </a:ext>
                </a:extLst>
              </p:cNvPr>
              <p:cNvSpPr/>
              <p:nvPr/>
            </p:nvSpPr>
            <p:spPr>
              <a:xfrm flipH="1">
                <a:off x="11312554" y="1368047"/>
                <a:ext cx="939408" cy="2416291"/>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sp>
            <p:nvSpPr>
              <p:cNvPr id="61" name="Isosceles Triangle 60">
                <a:extLst>
                  <a:ext uri="{FF2B5EF4-FFF2-40B4-BE49-F238E27FC236}">
                    <a16:creationId xmlns:a16="http://schemas.microsoft.com/office/drawing/2014/main" id="{2CCEF51A-A8FC-4D85-83DB-58D247165B36}"/>
                  </a:ext>
                </a:extLst>
              </p:cNvPr>
              <p:cNvSpPr/>
              <p:nvPr/>
            </p:nvSpPr>
            <p:spPr>
              <a:xfrm rot="10800000">
                <a:off x="9833496" y="-6"/>
                <a:ext cx="2358498" cy="3784343"/>
              </a:xfrm>
              <a:prstGeom prst="triangle">
                <a:avLst>
                  <a:gd name="adj" fmla="val 0"/>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3AD9B-B2C1-499D-8491-788F9704E4B1}"/>
              </a:ext>
            </a:extLst>
          </p:cNvPr>
          <p:cNvSpPr>
            <a:spLocks noGrp="1"/>
          </p:cNvSpPr>
          <p:nvPr>
            <p:ph type="sldNum" sz="quarter" idx="10"/>
          </p:nvPr>
        </p:nvSpPr>
        <p:spPr/>
        <p:txBody>
          <a:bodyPr/>
          <a:lstStyle/>
          <a:p>
            <a:pPr>
              <a:defRPr/>
            </a:pPr>
            <a:fld id="{CABB9D0C-7413-4D1D-BB2A-78AFDC455775}" type="slidenum">
              <a:rPr/>
              <a:pPr>
                <a:defRPr/>
              </a:pPr>
              <a:t>13</a:t>
            </a:fld>
            <a:endParaRPr dirty="0"/>
          </a:p>
        </p:txBody>
      </p:sp>
      <p:sp>
        <p:nvSpPr>
          <p:cNvPr id="69" name="Rectangle 68">
            <a:extLst>
              <a:ext uri="{FF2B5EF4-FFF2-40B4-BE49-F238E27FC236}">
                <a16:creationId xmlns:a16="http://schemas.microsoft.com/office/drawing/2014/main" id="{8038B8AF-F19B-4DCF-8850-DF98AE7F7FF5}"/>
              </a:ext>
            </a:extLst>
          </p:cNvPr>
          <p:cNvSpPr/>
          <p:nvPr/>
        </p:nvSpPr>
        <p:spPr>
          <a:xfrm>
            <a:off x="3370263" y="2001838"/>
            <a:ext cx="5553075" cy="830262"/>
          </a:xfrm>
          <a:prstGeom prst="rect">
            <a:avLst/>
          </a:prstGeom>
          <a:noFill/>
        </p:spPr>
        <p:txBody>
          <a:bodyPr>
            <a:spAutoFit/>
          </a:bodyPr>
          <a:lstStyle/>
          <a:p>
            <a:pPr defTabSz="914377" eaLnBrk="1" fontAlgn="auto" hangingPunct="1">
              <a:spcBef>
                <a:spcPts val="0"/>
              </a:spcBef>
              <a:spcAft>
                <a:spcPts val="0"/>
              </a:spcAft>
              <a:defRPr/>
            </a:pPr>
            <a:r>
              <a:rPr lang="en-US" sz="4800" b="1" spc="-151" dirty="0">
                <a:solidFill>
                  <a:schemeClr val="bg1"/>
                </a:solidFill>
                <a:latin typeface="Arial" panose="020B0604020202020204" pitchFamily="34" charset="0"/>
                <a:ea typeface="Open Sans" panose="020B0606030504020204" pitchFamily="34" charset="0"/>
                <a:cs typeface="Open Sans" panose="020B0606030504020204" pitchFamily="34" charset="0"/>
              </a:rPr>
              <a:t>Questions?</a:t>
            </a:r>
            <a:endParaRPr lang="id-ID" sz="4800" b="1" spc="-151" dirty="0">
              <a:solidFill>
                <a:schemeClr val="bg1"/>
              </a:solidFill>
              <a:latin typeface="Arial" panose="020B0604020202020204" pitchFamily="34" charset="0"/>
              <a:ea typeface="Open Sans" panose="020B0606030504020204" pitchFamily="34" charset="0"/>
              <a:cs typeface="Open Sans" panose="020B0606030504020204" pitchFamily="34" charset="0"/>
            </a:endParaRPr>
          </a:p>
        </p:txBody>
      </p:sp>
      <p:grpSp>
        <p:nvGrpSpPr>
          <p:cNvPr id="79876" name="Group 71">
            <a:extLst>
              <a:ext uri="{FF2B5EF4-FFF2-40B4-BE49-F238E27FC236}">
                <a16:creationId xmlns:a16="http://schemas.microsoft.com/office/drawing/2014/main" id="{D74BBB83-43C7-428C-B1F9-61E3DFE5210A}"/>
              </a:ext>
            </a:extLst>
          </p:cNvPr>
          <p:cNvGrpSpPr>
            <a:grpSpLocks/>
          </p:cNvGrpSpPr>
          <p:nvPr/>
        </p:nvGrpSpPr>
        <p:grpSpPr bwMode="auto">
          <a:xfrm>
            <a:off x="1731963" y="2106613"/>
            <a:ext cx="1474787" cy="2582862"/>
            <a:chOff x="7794812" y="0"/>
            <a:chExt cx="4397188" cy="6858000"/>
          </a:xfrm>
        </p:grpSpPr>
        <p:sp>
          <p:nvSpPr>
            <p:cNvPr id="73" name="Isosceles Triangle 72">
              <a:extLst>
                <a:ext uri="{FF2B5EF4-FFF2-40B4-BE49-F238E27FC236}">
                  <a16:creationId xmlns:a16="http://schemas.microsoft.com/office/drawing/2014/main" id="{437007A4-1A59-4A88-BE48-D279D3C0DBB2}"/>
                </a:ext>
              </a:extLst>
            </p:cNvPr>
            <p:cNvSpPr/>
            <p:nvPr/>
          </p:nvSpPr>
          <p:spPr>
            <a:xfrm flipH="1">
              <a:off x="7794812" y="1369913"/>
              <a:ext cx="4397188" cy="5488087"/>
            </a:xfrm>
            <a:prstGeom prst="triangle">
              <a:avLst>
                <a:gd name="adj" fmla="val 0"/>
              </a:avLst>
            </a:prstGeom>
            <a:pattFill prst="ltUpDiag">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nvGrpSpPr>
            <p:cNvPr id="79879" name="Group 73">
              <a:extLst>
                <a:ext uri="{FF2B5EF4-FFF2-40B4-BE49-F238E27FC236}">
                  <a16:creationId xmlns:a16="http://schemas.microsoft.com/office/drawing/2014/main" id="{FAB37FA0-4B5D-4BC9-AB47-5FA0521F2298}"/>
                </a:ext>
              </a:extLst>
            </p:cNvPr>
            <p:cNvGrpSpPr>
              <a:grpSpLocks/>
            </p:cNvGrpSpPr>
            <p:nvPr/>
          </p:nvGrpSpPr>
          <p:grpSpPr bwMode="auto">
            <a:xfrm>
              <a:off x="9838765" y="0"/>
              <a:ext cx="2353235" cy="3778624"/>
              <a:chOff x="9838765" y="0"/>
              <a:chExt cx="2353235" cy="3778624"/>
            </a:xfrm>
          </p:grpSpPr>
          <p:sp>
            <p:nvSpPr>
              <p:cNvPr id="75" name="Freeform 74">
                <a:extLst>
                  <a:ext uri="{FF2B5EF4-FFF2-40B4-BE49-F238E27FC236}">
                    <a16:creationId xmlns:a16="http://schemas.microsoft.com/office/drawing/2014/main" id="{2BDE556D-5CEA-4AF5-B5E4-43E8D60FEA03}"/>
                  </a:ext>
                </a:extLst>
              </p:cNvPr>
              <p:cNvSpPr/>
              <p:nvPr/>
            </p:nvSpPr>
            <p:spPr>
              <a:xfrm flipH="1">
                <a:off x="11264283" y="1369913"/>
                <a:ext cx="927717" cy="2406836"/>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sp>
            <p:nvSpPr>
              <p:cNvPr id="76" name="Isosceles Triangle 75">
                <a:extLst>
                  <a:ext uri="{FF2B5EF4-FFF2-40B4-BE49-F238E27FC236}">
                    <a16:creationId xmlns:a16="http://schemas.microsoft.com/office/drawing/2014/main" id="{EAC45177-F777-48C5-AA61-4FAB86EEF4B5}"/>
                  </a:ext>
                </a:extLst>
              </p:cNvPr>
              <p:cNvSpPr/>
              <p:nvPr/>
            </p:nvSpPr>
            <p:spPr>
              <a:xfrm rot="10800000">
                <a:off x="9839576" y="0"/>
                <a:ext cx="2352424" cy="3776749"/>
              </a:xfrm>
              <a:prstGeom prst="triangle">
                <a:avLst>
                  <a:gd name="adj" fmla="val 0"/>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grpSp>
      <p:sp>
        <p:nvSpPr>
          <p:cNvPr id="80" name="Rectangle 79">
            <a:extLst>
              <a:ext uri="{FF2B5EF4-FFF2-40B4-BE49-F238E27FC236}">
                <a16:creationId xmlns:a16="http://schemas.microsoft.com/office/drawing/2014/main" id="{147397AA-683B-4707-BB17-D622DAB28F15}"/>
              </a:ext>
            </a:extLst>
          </p:cNvPr>
          <p:cNvSpPr/>
          <p:nvPr/>
        </p:nvSpPr>
        <p:spPr>
          <a:xfrm>
            <a:off x="3563938" y="2936875"/>
            <a:ext cx="7513637" cy="1754188"/>
          </a:xfrm>
          <a:prstGeom prst="rect">
            <a:avLst/>
          </a:prstGeom>
        </p:spPr>
        <p:txBody>
          <a:bodyPr>
            <a:spAutoFit/>
          </a:bodyPr>
          <a:lstStyle/>
          <a:p>
            <a:pP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Thank you for joining us today!</a:t>
            </a:r>
          </a:p>
          <a:p>
            <a:pPr defTabSz="914377" eaLnBrk="1" fontAlgn="auto" hangingPunct="1">
              <a:spcBef>
                <a:spcPts val="0"/>
              </a:spcBef>
              <a:spcAft>
                <a:spcPts val="0"/>
              </a:spcAft>
              <a:buClr>
                <a:srgbClr val="E24848"/>
              </a:buClr>
              <a:defRPr/>
            </a:pPr>
            <a:endParaRPr lang="en-US" sz="1200" noProof="1">
              <a:solidFill>
                <a:schemeClr val="bg1"/>
              </a:solidFill>
              <a:latin typeface="+mj-lt"/>
              <a:ea typeface="Open Sans Light" panose="020B0306030504020204" pitchFamily="34" charset="0"/>
              <a:cs typeface="Open Sans Light" panose="020B0306030504020204" pitchFamily="34" charset="0"/>
            </a:endParaRPr>
          </a:p>
          <a:p>
            <a:pPr defTabSz="914377" eaLnBrk="1" fontAlgn="auto" hangingPunct="1">
              <a:spcBef>
                <a:spcPts val="0"/>
              </a:spcBef>
              <a:spcAft>
                <a:spcPts val="0"/>
              </a:spcAft>
              <a:buClr>
                <a:srgbClr val="E24848"/>
              </a:buClr>
              <a:defRPr/>
            </a:pPr>
            <a:r>
              <a:rPr lang="en-US" sz="1200" b="1" noProof="1">
                <a:solidFill>
                  <a:schemeClr val="bg1"/>
                </a:solidFill>
                <a:latin typeface="+mj-lt"/>
                <a:ea typeface="Open Sans Light" panose="020B0306030504020204" pitchFamily="34" charset="0"/>
                <a:cs typeface="Open Sans Light" panose="020B0306030504020204" pitchFamily="34" charset="0"/>
              </a:rPr>
              <a:t>Email: Marica@VonMackAgency.com</a:t>
            </a:r>
          </a:p>
          <a:p>
            <a:pPr defTabSz="914377" eaLnBrk="1" fontAlgn="auto" hangingPunct="1">
              <a:spcBef>
                <a:spcPts val="0"/>
              </a:spcBef>
              <a:spcAft>
                <a:spcPts val="0"/>
              </a:spcAft>
              <a:buClr>
                <a:srgbClr val="E24848"/>
              </a:buClr>
              <a:defRPr/>
            </a:pPr>
            <a:br>
              <a:rPr lang="en-US" sz="1200" b="1" noProof="1">
                <a:solidFill>
                  <a:schemeClr val="bg1"/>
                </a:solidFill>
                <a:latin typeface="+mj-lt"/>
                <a:ea typeface="Open Sans Light" panose="020B0306030504020204" pitchFamily="34" charset="0"/>
                <a:cs typeface="Open Sans Light" panose="020B0306030504020204" pitchFamily="34" charset="0"/>
              </a:rPr>
            </a:br>
            <a:r>
              <a:rPr lang="en-US" sz="1200" b="1" noProof="1">
                <a:solidFill>
                  <a:schemeClr val="bg1"/>
                </a:solidFill>
                <a:latin typeface="+mj-lt"/>
                <a:ea typeface="Open Sans Light" panose="020B0306030504020204" pitchFamily="34" charset="0"/>
                <a:cs typeface="Open Sans Light" panose="020B0306030504020204" pitchFamily="34" charset="0"/>
              </a:rPr>
              <a:t>Website: VonMackAgency.com</a:t>
            </a:r>
          </a:p>
          <a:p>
            <a:pPr defTabSz="914377" eaLnBrk="1" fontAlgn="auto" hangingPunct="1">
              <a:spcBef>
                <a:spcPts val="0"/>
              </a:spcBef>
              <a:spcAft>
                <a:spcPts val="0"/>
              </a:spcAft>
              <a:buClr>
                <a:srgbClr val="E24848"/>
              </a:buClr>
              <a:defRPr/>
            </a:pPr>
            <a:endParaRPr lang="en-US" sz="1200" b="1" noProof="1">
              <a:solidFill>
                <a:schemeClr val="bg1"/>
              </a:solidFill>
              <a:latin typeface="+mj-lt"/>
              <a:ea typeface="Open Sans Light" panose="020B0306030504020204" pitchFamily="34" charset="0"/>
              <a:cs typeface="Open Sans Light" panose="020B0306030504020204" pitchFamily="34" charset="0"/>
            </a:endParaRPr>
          </a:p>
          <a:p>
            <a:pPr defTabSz="914377" eaLnBrk="1" fontAlgn="auto" hangingPunct="1">
              <a:spcBef>
                <a:spcPts val="0"/>
              </a:spcBef>
              <a:spcAft>
                <a:spcPts val="0"/>
              </a:spcAft>
              <a:buClr>
                <a:srgbClr val="E24848"/>
              </a:buClr>
              <a:defRPr/>
            </a:pPr>
            <a:r>
              <a:rPr lang="en-US" sz="1200" b="1" noProof="1">
                <a:solidFill>
                  <a:schemeClr val="bg1"/>
                </a:solidFill>
                <a:latin typeface="+mj-lt"/>
                <a:ea typeface="Open Sans Light" panose="020B0306030504020204" pitchFamily="34" charset="0"/>
                <a:cs typeface="Open Sans Light" panose="020B0306030504020204" pitchFamily="34" charset="0"/>
              </a:rPr>
              <a:t>Facebook @ VonMackAgency     |    Instagram @ VonMackAgency   |   LinkedIn @  The Von Mack Agency</a:t>
            </a:r>
          </a:p>
          <a:p>
            <a:pPr defTabSz="914377" eaLnBrk="1" fontAlgn="auto" hangingPunct="1">
              <a:spcBef>
                <a:spcPts val="0"/>
              </a:spcBef>
              <a:spcAft>
                <a:spcPts val="0"/>
              </a:spcAft>
              <a:buClr>
                <a:srgbClr val="E24848"/>
              </a:buClr>
              <a:defRPr/>
            </a:pPr>
            <a:endParaRPr lang="en-US" sz="1200" b="1" noProof="1">
              <a:solidFill>
                <a:schemeClr val="bg1"/>
              </a:solidFill>
              <a:latin typeface="+mj-lt"/>
              <a:ea typeface="Open Sans Light" panose="020B0306030504020204" pitchFamily="34" charset="0"/>
              <a:cs typeface="Open Sans Light" panose="020B0306030504020204" pitchFamily="34" charset="0"/>
            </a:endParaRPr>
          </a:p>
          <a:p>
            <a:pPr defTabSz="914377" eaLnBrk="1" fontAlgn="auto" hangingPunct="1">
              <a:spcBef>
                <a:spcPts val="0"/>
              </a:spcBef>
              <a:spcAft>
                <a:spcPts val="0"/>
              </a:spcAft>
              <a:buClr>
                <a:srgbClr val="E24848"/>
              </a:buClr>
              <a:defRPr/>
            </a:pPr>
            <a:r>
              <a:rPr lang="en-US" sz="1200" b="1" i="1" noProof="1">
                <a:solidFill>
                  <a:schemeClr val="bg1"/>
                </a:solidFill>
                <a:latin typeface="+mj-lt"/>
                <a:ea typeface="Open Sans Light" panose="020B0306030504020204" pitchFamily="34" charset="0"/>
                <a:cs typeface="Open Sans Light" panose="020B0306030504020204" pitchFamily="34" charset="0"/>
              </a:rPr>
              <a:t>We love feedback. Leave us a review!</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9067A1-3C23-473C-A8EF-6A6AE5E7143A}"/>
              </a:ext>
            </a:extLst>
          </p:cNvPr>
          <p:cNvSpPr>
            <a:spLocks noGrp="1"/>
          </p:cNvSpPr>
          <p:nvPr>
            <p:ph type="sldNum" sz="quarter" idx="16"/>
          </p:nvPr>
        </p:nvSpPr>
        <p:spPr/>
        <p:txBody>
          <a:bodyPr/>
          <a:lstStyle/>
          <a:p>
            <a:pPr>
              <a:defRPr/>
            </a:pPr>
            <a:fld id="{59C2A085-8B6C-409C-93B9-015F25D2E4B7}" type="slidenum">
              <a:rPr/>
              <a:pPr>
                <a:defRPr/>
              </a:pPr>
              <a:t>2</a:t>
            </a:fld>
            <a:endParaRPr dirty="0"/>
          </a:p>
        </p:txBody>
      </p:sp>
      <p:sp>
        <p:nvSpPr>
          <p:cNvPr id="67587" name="Title 11">
            <a:extLst>
              <a:ext uri="{FF2B5EF4-FFF2-40B4-BE49-F238E27FC236}">
                <a16:creationId xmlns:a16="http://schemas.microsoft.com/office/drawing/2014/main" id="{3421C80D-6A63-4AA1-9F01-74DE152B9C03}"/>
              </a:ext>
            </a:extLst>
          </p:cNvPr>
          <p:cNvSpPr txBox="1">
            <a:spLocks/>
          </p:cNvSpPr>
          <p:nvPr/>
        </p:nvSpPr>
        <p:spPr bwMode="auto">
          <a:xfrm>
            <a:off x="1792288" y="2686050"/>
            <a:ext cx="2260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Next level marketing!</a:t>
            </a:r>
          </a:p>
        </p:txBody>
      </p:sp>
      <p:sp>
        <p:nvSpPr>
          <p:cNvPr id="12" name="Title 11">
            <a:extLst>
              <a:ext uri="{FF2B5EF4-FFF2-40B4-BE49-F238E27FC236}">
                <a16:creationId xmlns:a16="http://schemas.microsoft.com/office/drawing/2014/main" id="{03F2007D-A4B4-472F-A6A9-2AD7549012F2}"/>
              </a:ext>
            </a:extLst>
          </p:cNvPr>
          <p:cNvSpPr txBox="1">
            <a:spLocks/>
          </p:cNvSpPr>
          <p:nvPr/>
        </p:nvSpPr>
        <p:spPr>
          <a:xfrm>
            <a:off x="617538" y="1665288"/>
            <a:ext cx="4127500" cy="976312"/>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0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TODAY WE’LL DISCUSS</a:t>
            </a:r>
          </a:p>
        </p:txBody>
      </p:sp>
      <p:sp>
        <p:nvSpPr>
          <p:cNvPr id="23" name="Rectangle 22">
            <a:extLst>
              <a:ext uri="{FF2B5EF4-FFF2-40B4-BE49-F238E27FC236}">
                <a16:creationId xmlns:a16="http://schemas.microsoft.com/office/drawing/2014/main" id="{728CA57A-2A74-498C-BDEC-D62D38415566}"/>
              </a:ext>
            </a:extLst>
          </p:cNvPr>
          <p:cNvSpPr/>
          <p:nvPr/>
        </p:nvSpPr>
        <p:spPr>
          <a:xfrm>
            <a:off x="668338" y="0"/>
            <a:ext cx="892175" cy="808038"/>
          </a:xfrm>
          <a:prstGeom prst="rect">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solidFill>
                <a:schemeClr val="tx1">
                  <a:lumMod val="75000"/>
                  <a:lumOff val="25000"/>
                </a:schemeClr>
              </a:solidFill>
            </a:endParaRPr>
          </a:p>
        </p:txBody>
      </p:sp>
      <p:cxnSp>
        <p:nvCxnSpPr>
          <p:cNvPr id="8" name="Straight Connector 7">
            <a:extLst>
              <a:ext uri="{FF2B5EF4-FFF2-40B4-BE49-F238E27FC236}">
                <a16:creationId xmlns:a16="http://schemas.microsoft.com/office/drawing/2014/main" id="{54B24658-FC71-4410-9E7C-A9432E3AAD2C}"/>
              </a:ext>
            </a:extLst>
          </p:cNvPr>
          <p:cNvCxnSpPr/>
          <p:nvPr/>
        </p:nvCxnSpPr>
        <p:spPr>
          <a:xfrm>
            <a:off x="6875463" y="1673225"/>
            <a:ext cx="0" cy="519112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833442-831E-4C97-8E8F-E0D0238B7E8B}"/>
              </a:ext>
            </a:extLst>
          </p:cNvPr>
          <p:cNvSpPr/>
          <p:nvPr/>
        </p:nvSpPr>
        <p:spPr>
          <a:xfrm>
            <a:off x="6800850" y="1665288"/>
            <a:ext cx="153988" cy="15398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13" name="Oval 12">
            <a:extLst>
              <a:ext uri="{FF2B5EF4-FFF2-40B4-BE49-F238E27FC236}">
                <a16:creationId xmlns:a16="http://schemas.microsoft.com/office/drawing/2014/main" id="{E025102F-961B-4481-86C7-E7B40549F626}"/>
              </a:ext>
            </a:extLst>
          </p:cNvPr>
          <p:cNvSpPr/>
          <p:nvPr/>
        </p:nvSpPr>
        <p:spPr>
          <a:xfrm>
            <a:off x="6800850" y="2462213"/>
            <a:ext cx="152400" cy="1524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14" name="Oval 13">
            <a:extLst>
              <a:ext uri="{FF2B5EF4-FFF2-40B4-BE49-F238E27FC236}">
                <a16:creationId xmlns:a16="http://schemas.microsoft.com/office/drawing/2014/main" id="{892ABCB9-81D0-4423-B399-319648688CE4}"/>
              </a:ext>
            </a:extLst>
          </p:cNvPr>
          <p:cNvSpPr/>
          <p:nvPr/>
        </p:nvSpPr>
        <p:spPr>
          <a:xfrm>
            <a:off x="6800850" y="3257550"/>
            <a:ext cx="152400" cy="15398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15" name="Oval 14">
            <a:extLst>
              <a:ext uri="{FF2B5EF4-FFF2-40B4-BE49-F238E27FC236}">
                <a16:creationId xmlns:a16="http://schemas.microsoft.com/office/drawing/2014/main" id="{BC734FEB-358C-4481-A900-38B1DDC2AADF}"/>
              </a:ext>
            </a:extLst>
          </p:cNvPr>
          <p:cNvSpPr/>
          <p:nvPr/>
        </p:nvSpPr>
        <p:spPr>
          <a:xfrm>
            <a:off x="6799263" y="4054475"/>
            <a:ext cx="152400" cy="15240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16" name="Oval 15">
            <a:extLst>
              <a:ext uri="{FF2B5EF4-FFF2-40B4-BE49-F238E27FC236}">
                <a16:creationId xmlns:a16="http://schemas.microsoft.com/office/drawing/2014/main" id="{F8571E6D-EAD9-4796-B017-53BD3800640C}"/>
              </a:ext>
            </a:extLst>
          </p:cNvPr>
          <p:cNvSpPr/>
          <p:nvPr/>
        </p:nvSpPr>
        <p:spPr>
          <a:xfrm>
            <a:off x="6799263" y="4849813"/>
            <a:ext cx="152400" cy="15240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17" name="Oval 16">
            <a:extLst>
              <a:ext uri="{FF2B5EF4-FFF2-40B4-BE49-F238E27FC236}">
                <a16:creationId xmlns:a16="http://schemas.microsoft.com/office/drawing/2014/main" id="{96CB1C6D-0A55-4D83-9FA0-3A2AEB06872D}"/>
              </a:ext>
            </a:extLst>
          </p:cNvPr>
          <p:cNvSpPr/>
          <p:nvPr/>
        </p:nvSpPr>
        <p:spPr>
          <a:xfrm>
            <a:off x="6804025" y="5645150"/>
            <a:ext cx="153988" cy="15398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bg1"/>
              </a:solidFill>
            </a:endParaRPr>
          </a:p>
        </p:txBody>
      </p:sp>
      <p:sp>
        <p:nvSpPr>
          <p:cNvPr id="67597" name="Title 11">
            <a:extLst>
              <a:ext uri="{FF2B5EF4-FFF2-40B4-BE49-F238E27FC236}">
                <a16:creationId xmlns:a16="http://schemas.microsoft.com/office/drawing/2014/main" id="{A51429FB-8E4D-4DA0-AEBF-1FA0D2904F94}"/>
              </a:ext>
            </a:extLst>
          </p:cNvPr>
          <p:cNvSpPr txBox="1">
            <a:spLocks/>
          </p:cNvSpPr>
          <p:nvPr/>
        </p:nvSpPr>
        <p:spPr bwMode="auto">
          <a:xfrm>
            <a:off x="7054850" y="1665288"/>
            <a:ext cx="405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b="1">
                <a:solidFill>
                  <a:schemeClr val="bg1"/>
                </a:solidFill>
                <a:latin typeface="Open Sans" pitchFamily="34" charset="0"/>
                <a:cs typeface="Open Sans" pitchFamily="34" charset="0"/>
              </a:rPr>
              <a:t>WHO WE ARE</a:t>
            </a:r>
          </a:p>
        </p:txBody>
      </p:sp>
      <p:grpSp>
        <p:nvGrpSpPr>
          <p:cNvPr id="67598" name="Group 30">
            <a:extLst>
              <a:ext uri="{FF2B5EF4-FFF2-40B4-BE49-F238E27FC236}">
                <a16:creationId xmlns:a16="http://schemas.microsoft.com/office/drawing/2014/main" id="{0361B83F-D187-4FE0-B93A-7D0B2DE43610}"/>
              </a:ext>
            </a:extLst>
          </p:cNvPr>
          <p:cNvGrpSpPr>
            <a:grpSpLocks/>
          </p:cNvGrpSpPr>
          <p:nvPr/>
        </p:nvGrpSpPr>
        <p:grpSpPr bwMode="auto">
          <a:xfrm rot="-5400000">
            <a:off x="859632" y="661194"/>
            <a:ext cx="509587" cy="892175"/>
            <a:chOff x="7794812" y="0"/>
            <a:chExt cx="4397188" cy="6858000"/>
          </a:xfrm>
        </p:grpSpPr>
        <p:sp>
          <p:nvSpPr>
            <p:cNvPr id="32" name="Isosceles Triangle 31">
              <a:extLst>
                <a:ext uri="{FF2B5EF4-FFF2-40B4-BE49-F238E27FC236}">
                  <a16:creationId xmlns:a16="http://schemas.microsoft.com/office/drawing/2014/main" id="{7117A9EC-CFF7-44E5-87AD-BF07E157A4A5}"/>
                </a:ext>
              </a:extLst>
            </p:cNvPr>
            <p:cNvSpPr/>
            <p:nvPr/>
          </p:nvSpPr>
          <p:spPr>
            <a:xfrm flipH="1">
              <a:off x="7794812" y="1366719"/>
              <a:ext cx="4397188" cy="5491281"/>
            </a:xfrm>
            <a:prstGeom prst="triangle">
              <a:avLst>
                <a:gd name="adj" fmla="val 0"/>
              </a:avLst>
            </a:prstGeom>
            <a:pattFill prst="ltUpDiag">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nvGrpSpPr>
            <p:cNvPr id="67606" name="Group 32">
              <a:extLst>
                <a:ext uri="{FF2B5EF4-FFF2-40B4-BE49-F238E27FC236}">
                  <a16:creationId xmlns:a16="http://schemas.microsoft.com/office/drawing/2014/main" id="{62FAA9B2-53F0-4C06-B4E1-59BBA46BDB8D}"/>
                </a:ext>
              </a:extLst>
            </p:cNvPr>
            <p:cNvGrpSpPr>
              <a:grpSpLocks/>
            </p:cNvGrpSpPr>
            <p:nvPr/>
          </p:nvGrpSpPr>
          <p:grpSpPr bwMode="auto">
            <a:xfrm>
              <a:off x="9838765" y="0"/>
              <a:ext cx="2353235" cy="3778624"/>
              <a:chOff x="9838765" y="0"/>
              <a:chExt cx="2353235" cy="3778624"/>
            </a:xfrm>
          </p:grpSpPr>
          <p:sp>
            <p:nvSpPr>
              <p:cNvPr id="34" name="Freeform 33">
                <a:extLst>
                  <a:ext uri="{FF2B5EF4-FFF2-40B4-BE49-F238E27FC236}">
                    <a16:creationId xmlns:a16="http://schemas.microsoft.com/office/drawing/2014/main" id="{27653C93-DB3C-4E0A-8B83-7CCF981620D0}"/>
                  </a:ext>
                </a:extLst>
              </p:cNvPr>
              <p:cNvSpPr/>
              <p:nvPr/>
            </p:nvSpPr>
            <p:spPr>
              <a:xfrm flipH="1">
                <a:off x="11219418" y="1378918"/>
                <a:ext cx="931492" cy="2403965"/>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sp>
            <p:nvSpPr>
              <p:cNvPr id="35" name="Isosceles Triangle 34">
                <a:extLst>
                  <a:ext uri="{FF2B5EF4-FFF2-40B4-BE49-F238E27FC236}">
                    <a16:creationId xmlns:a16="http://schemas.microsoft.com/office/drawing/2014/main" id="{C01B089A-D55C-4D32-8B88-FAC8F79E0566}"/>
                  </a:ext>
                </a:extLst>
              </p:cNvPr>
              <p:cNvSpPr/>
              <p:nvPr/>
            </p:nvSpPr>
            <p:spPr>
              <a:xfrm rot="10800000">
                <a:off x="9794788" y="4"/>
                <a:ext cx="2356126" cy="3782883"/>
              </a:xfrm>
              <a:prstGeom prst="triangle">
                <a:avLst>
                  <a:gd name="adj" fmla="val 0"/>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grpSp>
      <p:sp>
        <p:nvSpPr>
          <p:cNvPr id="67599" name="Title 11">
            <a:extLst>
              <a:ext uri="{FF2B5EF4-FFF2-40B4-BE49-F238E27FC236}">
                <a16:creationId xmlns:a16="http://schemas.microsoft.com/office/drawing/2014/main" id="{70A79921-E169-415E-AD0F-F414D9E891B3}"/>
              </a:ext>
            </a:extLst>
          </p:cNvPr>
          <p:cNvSpPr txBox="1">
            <a:spLocks/>
          </p:cNvSpPr>
          <p:nvPr/>
        </p:nvSpPr>
        <p:spPr bwMode="auto">
          <a:xfrm>
            <a:off x="7054850" y="2441575"/>
            <a:ext cx="4897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b="1">
                <a:solidFill>
                  <a:schemeClr val="bg1"/>
                </a:solidFill>
                <a:latin typeface="Open Sans" pitchFamily="34" charset="0"/>
                <a:cs typeface="Open Sans" pitchFamily="34" charset="0"/>
              </a:rPr>
              <a:t>WHY TARGETING IS ESSENTIAL</a:t>
            </a:r>
          </a:p>
        </p:txBody>
      </p:sp>
      <p:sp>
        <p:nvSpPr>
          <p:cNvPr id="67600" name="Title 11">
            <a:extLst>
              <a:ext uri="{FF2B5EF4-FFF2-40B4-BE49-F238E27FC236}">
                <a16:creationId xmlns:a16="http://schemas.microsoft.com/office/drawing/2014/main" id="{A770FC89-459B-4474-ABE3-68A8A9EF546D}"/>
              </a:ext>
            </a:extLst>
          </p:cNvPr>
          <p:cNvSpPr txBox="1">
            <a:spLocks/>
          </p:cNvSpPr>
          <p:nvPr/>
        </p:nvSpPr>
        <p:spPr bwMode="auto">
          <a:xfrm>
            <a:off x="7054850" y="3217863"/>
            <a:ext cx="4897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b="1">
                <a:solidFill>
                  <a:schemeClr val="bg1"/>
                </a:solidFill>
                <a:latin typeface="Open Sans" pitchFamily="34" charset="0"/>
                <a:cs typeface="Open Sans" pitchFamily="34" charset="0"/>
              </a:rPr>
              <a:t>ASSESSING EXPOSURE TO FIND OPPORTUNITIES</a:t>
            </a:r>
          </a:p>
        </p:txBody>
      </p:sp>
      <p:sp>
        <p:nvSpPr>
          <p:cNvPr id="67601" name="Title 11">
            <a:extLst>
              <a:ext uri="{FF2B5EF4-FFF2-40B4-BE49-F238E27FC236}">
                <a16:creationId xmlns:a16="http://schemas.microsoft.com/office/drawing/2014/main" id="{BEEA6547-4E15-489B-BA83-DE00257ECCCC}"/>
              </a:ext>
            </a:extLst>
          </p:cNvPr>
          <p:cNvSpPr txBox="1">
            <a:spLocks/>
          </p:cNvSpPr>
          <p:nvPr/>
        </p:nvSpPr>
        <p:spPr bwMode="auto">
          <a:xfrm>
            <a:off x="7054850" y="3994150"/>
            <a:ext cx="405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b="1">
                <a:solidFill>
                  <a:schemeClr val="bg1"/>
                </a:solidFill>
                <a:latin typeface="Open Sans" pitchFamily="34" charset="0"/>
                <a:cs typeface="Open Sans" pitchFamily="34" charset="0"/>
              </a:rPr>
              <a:t>CREATING A GAME PLAN</a:t>
            </a:r>
          </a:p>
        </p:txBody>
      </p:sp>
      <p:sp>
        <p:nvSpPr>
          <p:cNvPr id="67602" name="Title 11">
            <a:extLst>
              <a:ext uri="{FF2B5EF4-FFF2-40B4-BE49-F238E27FC236}">
                <a16:creationId xmlns:a16="http://schemas.microsoft.com/office/drawing/2014/main" id="{F20E87D5-C775-450F-B082-197B7DEED01B}"/>
              </a:ext>
            </a:extLst>
          </p:cNvPr>
          <p:cNvSpPr txBox="1">
            <a:spLocks/>
          </p:cNvSpPr>
          <p:nvPr/>
        </p:nvSpPr>
        <p:spPr bwMode="auto">
          <a:xfrm>
            <a:off x="7054850" y="4770438"/>
            <a:ext cx="405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b="1">
                <a:solidFill>
                  <a:schemeClr val="bg1"/>
                </a:solidFill>
                <a:latin typeface="Open Sans" pitchFamily="34" charset="0"/>
                <a:cs typeface="Open Sans" pitchFamily="34" charset="0"/>
              </a:rPr>
              <a:t>USEFUL TOOLS &amp; STRATEGIES</a:t>
            </a:r>
          </a:p>
        </p:txBody>
      </p:sp>
      <p:sp>
        <p:nvSpPr>
          <p:cNvPr id="67603" name="Title 11">
            <a:extLst>
              <a:ext uri="{FF2B5EF4-FFF2-40B4-BE49-F238E27FC236}">
                <a16:creationId xmlns:a16="http://schemas.microsoft.com/office/drawing/2014/main" id="{52CB91A0-1A72-4DD0-9514-7E148D91ABA6}"/>
              </a:ext>
            </a:extLst>
          </p:cNvPr>
          <p:cNvSpPr txBox="1">
            <a:spLocks/>
          </p:cNvSpPr>
          <p:nvPr/>
        </p:nvSpPr>
        <p:spPr bwMode="auto">
          <a:xfrm>
            <a:off x="7054850" y="5546725"/>
            <a:ext cx="405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b="1">
                <a:solidFill>
                  <a:schemeClr val="bg1"/>
                </a:solidFill>
                <a:latin typeface="Open Sans" pitchFamily="34" charset="0"/>
                <a:cs typeface="Open Sans" pitchFamily="34" charset="0"/>
              </a:rPr>
              <a:t>BRINGING IT ALL TOGETHER</a:t>
            </a:r>
          </a:p>
        </p:txBody>
      </p:sp>
      <p:pic>
        <p:nvPicPr>
          <p:cNvPr id="67604" name="Picture Placeholder 2">
            <a:extLst>
              <a:ext uri="{FF2B5EF4-FFF2-40B4-BE49-F238E27FC236}">
                <a16:creationId xmlns:a16="http://schemas.microsoft.com/office/drawing/2014/main" id="{6000E633-3215-4AAB-AA2B-AA2D877F074F}"/>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46138" y="3698875"/>
            <a:ext cx="5367337" cy="2606675"/>
          </a:xfr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Placeholder 3">
            <a:extLst>
              <a:ext uri="{FF2B5EF4-FFF2-40B4-BE49-F238E27FC236}">
                <a16:creationId xmlns:a16="http://schemas.microsoft.com/office/drawing/2014/main" id="{D751465D-0BF2-4C16-99C1-CA3D400285CA}"/>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0638" y="-2163763"/>
            <a:ext cx="12212638" cy="5959476"/>
          </a:xfrm>
        </p:spPr>
      </p:pic>
      <p:sp>
        <p:nvSpPr>
          <p:cNvPr id="18" name="Shape 260">
            <a:extLst>
              <a:ext uri="{FF2B5EF4-FFF2-40B4-BE49-F238E27FC236}">
                <a16:creationId xmlns:a16="http://schemas.microsoft.com/office/drawing/2014/main" id="{150F05F9-019A-4720-8C44-A55DE3E31C93}"/>
              </a:ext>
            </a:extLst>
          </p:cNvPr>
          <p:cNvSpPr/>
          <p:nvPr/>
        </p:nvSpPr>
        <p:spPr>
          <a:xfrm>
            <a:off x="0" y="4175125"/>
            <a:ext cx="12192000" cy="2682875"/>
          </a:xfrm>
          <a:prstGeom prst="rect">
            <a:avLst/>
          </a:prstGeom>
          <a:solidFill>
            <a:schemeClr val="tx1">
              <a:alpha val="72000"/>
            </a:schemeClr>
          </a:solidFill>
          <a:ln w="12700">
            <a:miter lim="400000"/>
          </a:ln>
        </p:spPr>
        <p:txBody>
          <a:bodyPr lIns="0" tIns="0" rIns="0" bIns="0" anchor="ctr"/>
          <a:lstStyle/>
          <a:p>
            <a:pPr defTabSz="219069"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 name="Slide Number Placeholder 1">
            <a:extLst>
              <a:ext uri="{FF2B5EF4-FFF2-40B4-BE49-F238E27FC236}">
                <a16:creationId xmlns:a16="http://schemas.microsoft.com/office/drawing/2014/main" id="{CE2D22C3-58CC-4DBE-BCA4-613739B095BF}"/>
              </a:ext>
            </a:extLst>
          </p:cNvPr>
          <p:cNvSpPr>
            <a:spLocks noGrp="1"/>
          </p:cNvSpPr>
          <p:nvPr>
            <p:ph type="sldNum" sz="quarter" idx="16"/>
          </p:nvPr>
        </p:nvSpPr>
        <p:spPr/>
        <p:txBody>
          <a:bodyPr/>
          <a:lstStyle/>
          <a:p>
            <a:pPr>
              <a:defRPr/>
            </a:pPr>
            <a:fld id="{6A4B8B9B-1708-4EC2-8B28-45485D533289}" type="slidenum">
              <a:rPr/>
              <a:pPr>
                <a:defRPr/>
              </a:pPr>
              <a:t>3</a:t>
            </a:fld>
            <a:endParaRPr dirty="0"/>
          </a:p>
        </p:txBody>
      </p:sp>
      <p:sp>
        <p:nvSpPr>
          <p:cNvPr id="9" name="Shape 261">
            <a:extLst>
              <a:ext uri="{FF2B5EF4-FFF2-40B4-BE49-F238E27FC236}">
                <a16:creationId xmlns:a16="http://schemas.microsoft.com/office/drawing/2014/main" id="{A005FA8F-2E24-4823-9E9F-7B1DBC77DA1C}"/>
              </a:ext>
            </a:extLst>
          </p:cNvPr>
          <p:cNvSpPr/>
          <p:nvPr/>
        </p:nvSpPr>
        <p:spPr>
          <a:xfrm>
            <a:off x="2247900" y="3575050"/>
            <a:ext cx="4891088" cy="1262063"/>
          </a:xfrm>
          <a:custGeom>
            <a:avLst/>
            <a:gdLst/>
            <a:ahLst/>
            <a:cxnLst>
              <a:cxn ang="0">
                <a:pos x="wd2" y="hd2"/>
              </a:cxn>
              <a:cxn ang="5400000">
                <a:pos x="wd2" y="hd2"/>
              </a:cxn>
              <a:cxn ang="10800000">
                <a:pos x="wd2" y="hd2"/>
              </a:cxn>
              <a:cxn ang="16200000">
                <a:pos x="wd2" y="hd2"/>
              </a:cxn>
            </a:cxnLst>
            <a:rect l="0" t="0" r="r" b="b"/>
            <a:pathLst>
              <a:path w="21600" h="21600" extrusionOk="0">
                <a:moveTo>
                  <a:pt x="19597" y="21600"/>
                </a:moveTo>
                <a:lnTo>
                  <a:pt x="21600" y="0"/>
                </a:lnTo>
                <a:lnTo>
                  <a:pt x="2003" y="0"/>
                </a:lnTo>
                <a:lnTo>
                  <a:pt x="0" y="21600"/>
                </a:lnTo>
                <a:cubicBezTo>
                  <a:pt x="0" y="21600"/>
                  <a:pt x="19597" y="21600"/>
                  <a:pt x="19597" y="21600"/>
                </a:cubicBezTo>
                <a:close/>
              </a:path>
            </a:pathLst>
          </a:cu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sz="1351">
              <a:solidFill>
                <a:schemeClr val="tx1">
                  <a:lumMod val="75000"/>
                  <a:lumOff val="25000"/>
                </a:schemeClr>
              </a:solidFill>
            </a:endParaRPr>
          </a:p>
        </p:txBody>
      </p:sp>
      <p:sp>
        <p:nvSpPr>
          <p:cNvPr id="25" name="Freeform 24">
            <a:extLst>
              <a:ext uri="{FF2B5EF4-FFF2-40B4-BE49-F238E27FC236}">
                <a16:creationId xmlns:a16="http://schemas.microsoft.com/office/drawing/2014/main" id="{F72217C6-5EE2-4C12-A565-CDB4345C1BB3}"/>
              </a:ext>
            </a:extLst>
          </p:cNvPr>
          <p:cNvSpPr/>
          <p:nvPr/>
        </p:nvSpPr>
        <p:spPr>
          <a:xfrm>
            <a:off x="0" y="2854325"/>
            <a:ext cx="3916363" cy="1135063"/>
          </a:xfrm>
          <a:custGeom>
            <a:avLst/>
            <a:gdLst>
              <a:gd name="connsiteX0" fmla="*/ 0 w 3916215"/>
              <a:gd name="connsiteY0" fmla="*/ 0 h 1133988"/>
              <a:gd name="connsiteX1" fmla="*/ 974798 w 3916215"/>
              <a:gd name="connsiteY1" fmla="*/ 0 h 1133988"/>
              <a:gd name="connsiteX2" fmla="*/ 975494 w 3916215"/>
              <a:gd name="connsiteY2" fmla="*/ 0 h 1133988"/>
              <a:gd name="connsiteX3" fmla="*/ 3916215 w 3916215"/>
              <a:gd name="connsiteY3" fmla="*/ 0 h 1133988"/>
              <a:gd name="connsiteX4" fmla="*/ 3505779 w 3916215"/>
              <a:gd name="connsiteY4" fmla="*/ 1133988 h 1133988"/>
              <a:gd name="connsiteX5" fmla="*/ 975494 w 3916215"/>
              <a:gd name="connsiteY5" fmla="*/ 1133988 h 1133988"/>
              <a:gd name="connsiteX6" fmla="*/ 974798 w 3916215"/>
              <a:gd name="connsiteY6" fmla="*/ 1133988 h 1133988"/>
              <a:gd name="connsiteX7" fmla="*/ 933578 w 3916215"/>
              <a:gd name="connsiteY7" fmla="*/ 1133988 h 1133988"/>
              <a:gd name="connsiteX8" fmla="*/ 0 w 3916215"/>
              <a:gd name="connsiteY8" fmla="*/ 1133988 h 11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6215" h="1133988">
                <a:moveTo>
                  <a:pt x="0" y="0"/>
                </a:moveTo>
                <a:lnTo>
                  <a:pt x="974798" y="0"/>
                </a:lnTo>
                <a:lnTo>
                  <a:pt x="975494" y="0"/>
                </a:lnTo>
                <a:lnTo>
                  <a:pt x="3916215" y="0"/>
                </a:lnTo>
                <a:cubicBezTo>
                  <a:pt x="3916215" y="0"/>
                  <a:pt x="3505779" y="1133988"/>
                  <a:pt x="3505779" y="1133988"/>
                </a:cubicBezTo>
                <a:lnTo>
                  <a:pt x="975494" y="1133988"/>
                </a:lnTo>
                <a:lnTo>
                  <a:pt x="974798" y="1133988"/>
                </a:lnTo>
                <a:lnTo>
                  <a:pt x="933578" y="1133988"/>
                </a:lnTo>
                <a:cubicBezTo>
                  <a:pt x="746863" y="1133988"/>
                  <a:pt x="0" y="1133988"/>
                  <a:pt x="0" y="1133988"/>
                </a:cubicBezTo>
                <a:close/>
              </a:path>
            </a:pathLst>
          </a:custGeom>
          <a:pattFill prst="ltUpDiag">
            <a:fgClr>
              <a:schemeClr val="accent2">
                <a:lumMod val="50000"/>
              </a:schemeClr>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sz="1351">
              <a:solidFill>
                <a:schemeClr val="tx1">
                  <a:lumMod val="75000"/>
                  <a:lumOff val="25000"/>
                </a:schemeClr>
              </a:solidFill>
            </a:endParaRPr>
          </a:p>
        </p:txBody>
      </p:sp>
      <p:sp>
        <p:nvSpPr>
          <p:cNvPr id="13" name="Shape 265">
            <a:extLst>
              <a:ext uri="{FF2B5EF4-FFF2-40B4-BE49-F238E27FC236}">
                <a16:creationId xmlns:a16="http://schemas.microsoft.com/office/drawing/2014/main" id="{AA4CC7DA-1D9D-4770-8DD2-928731C995B1}"/>
              </a:ext>
            </a:extLst>
          </p:cNvPr>
          <p:cNvSpPr/>
          <p:nvPr/>
        </p:nvSpPr>
        <p:spPr>
          <a:xfrm>
            <a:off x="2247900" y="3984625"/>
            <a:ext cx="1250950" cy="723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523" y="0"/>
                </a:lnTo>
                <a:lnTo>
                  <a:pt x="0" y="21600"/>
                </a:lnTo>
                <a:cubicBezTo>
                  <a:pt x="0" y="21600"/>
                  <a:pt x="21600" y="0"/>
                  <a:pt x="21600" y="0"/>
                </a:cubicBezTo>
                <a:close/>
              </a:path>
            </a:pathLst>
          </a:custGeom>
          <a:pattFill prst="ltUpDiag">
            <a:fgClr>
              <a:schemeClr val="accent1">
                <a:lumMod val="75000"/>
              </a:schemeClr>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sz="1351">
              <a:solidFill>
                <a:schemeClr val="tx1">
                  <a:lumMod val="75000"/>
                  <a:lumOff val="25000"/>
                </a:schemeClr>
              </a:solidFill>
            </a:endParaRPr>
          </a:p>
        </p:txBody>
      </p:sp>
      <p:sp>
        <p:nvSpPr>
          <p:cNvPr id="7" name="Title 11">
            <a:extLst>
              <a:ext uri="{FF2B5EF4-FFF2-40B4-BE49-F238E27FC236}">
                <a16:creationId xmlns:a16="http://schemas.microsoft.com/office/drawing/2014/main" id="{9A511BA5-BB69-4C5F-8614-56E830423215}"/>
              </a:ext>
            </a:extLst>
          </p:cNvPr>
          <p:cNvSpPr txBox="1">
            <a:spLocks/>
          </p:cNvSpPr>
          <p:nvPr/>
        </p:nvSpPr>
        <p:spPr>
          <a:xfrm>
            <a:off x="909638" y="3133725"/>
            <a:ext cx="2589212" cy="64611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2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About Us</a:t>
            </a:r>
          </a:p>
        </p:txBody>
      </p:sp>
      <p:sp>
        <p:nvSpPr>
          <p:cNvPr id="69641" name="Shape 267">
            <a:extLst>
              <a:ext uri="{FF2B5EF4-FFF2-40B4-BE49-F238E27FC236}">
                <a16:creationId xmlns:a16="http://schemas.microsoft.com/office/drawing/2014/main" id="{43E4ADAA-2FDE-46CF-9809-419CA388A4A6}"/>
              </a:ext>
            </a:extLst>
          </p:cNvPr>
          <p:cNvSpPr>
            <a:spLocks noChangeArrowheads="1"/>
          </p:cNvSpPr>
          <p:nvPr/>
        </p:nvSpPr>
        <p:spPr bwMode="auto">
          <a:xfrm>
            <a:off x="2247900" y="5022850"/>
            <a:ext cx="41624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just" eaLnBrk="1" hangingPunct="1">
              <a:buClr>
                <a:srgbClr val="E24848"/>
              </a:buClr>
            </a:pPr>
            <a:r>
              <a:rPr lang="en-US" altLang="en-US" sz="1200" noProof="1">
                <a:solidFill>
                  <a:schemeClr val="bg1"/>
                </a:solidFill>
                <a:cs typeface="Open Sans Light" pitchFamily="34" charset="0"/>
              </a:rPr>
              <a:t>Hi! We’re a collaborative of award winning tourism and event marketers who believe in the power of experiential messaging.</a:t>
            </a:r>
          </a:p>
          <a:p>
            <a:pPr algn="just" eaLnBrk="1" hangingPunct="1">
              <a:buClr>
                <a:srgbClr val="E24848"/>
              </a:buClr>
            </a:pPr>
            <a:endParaRPr lang="en-US" altLang="en-US" sz="1200" noProof="1">
              <a:solidFill>
                <a:schemeClr val="bg1"/>
              </a:solidFill>
              <a:cs typeface="Open Sans Light" pitchFamily="34" charset="0"/>
            </a:endParaRPr>
          </a:p>
          <a:p>
            <a:pPr algn="just" eaLnBrk="1" hangingPunct="1">
              <a:buClr>
                <a:srgbClr val="E24848"/>
              </a:buClr>
            </a:pPr>
            <a:r>
              <a:rPr lang="en-US" altLang="en-US" sz="1200" noProof="1">
                <a:solidFill>
                  <a:schemeClr val="bg1"/>
                </a:solidFill>
                <a:cs typeface="Open Sans Light" pitchFamily="34" charset="0"/>
              </a:rPr>
              <a:t>We understand that evoking feeling is the most important element in your market sector – and that’s something we do well.</a:t>
            </a:r>
          </a:p>
        </p:txBody>
      </p:sp>
      <p:sp>
        <p:nvSpPr>
          <p:cNvPr id="31" name="Title 11">
            <a:extLst>
              <a:ext uri="{FF2B5EF4-FFF2-40B4-BE49-F238E27FC236}">
                <a16:creationId xmlns:a16="http://schemas.microsoft.com/office/drawing/2014/main" id="{730D59B0-6B6D-4EA0-BDD5-EC4C1C86002B}"/>
              </a:ext>
            </a:extLst>
          </p:cNvPr>
          <p:cNvSpPr txBox="1">
            <a:spLocks/>
          </p:cNvSpPr>
          <p:nvPr/>
        </p:nvSpPr>
        <p:spPr>
          <a:xfrm>
            <a:off x="3359150" y="4232275"/>
            <a:ext cx="4371975" cy="287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Von Mack</a:t>
            </a:r>
          </a:p>
        </p:txBody>
      </p:sp>
      <p:sp>
        <p:nvSpPr>
          <p:cNvPr id="33" name="Content Placeholder 2">
            <a:extLst>
              <a:ext uri="{FF2B5EF4-FFF2-40B4-BE49-F238E27FC236}">
                <a16:creationId xmlns:a16="http://schemas.microsoft.com/office/drawing/2014/main" id="{594BC328-265C-4FC2-A17E-B5593512A2AD}"/>
              </a:ext>
            </a:extLst>
          </p:cNvPr>
          <p:cNvSpPr txBox="1">
            <a:spLocks/>
          </p:cNvSpPr>
          <p:nvPr/>
        </p:nvSpPr>
        <p:spPr>
          <a:xfrm>
            <a:off x="7138988" y="5394325"/>
            <a:ext cx="21224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defTabSz="914377" eaLnBrk="1" fontAlgn="auto" hangingPunct="1">
              <a:spcBef>
                <a:spcPts val="0"/>
              </a:spcBef>
              <a:spcAft>
                <a:spcPts val="0"/>
              </a:spcAft>
              <a:defRPr/>
            </a:pPr>
            <a:r>
              <a:rPr lang="en-US" spc="-151" dirty="0">
                <a:solidFill>
                  <a:schemeClr val="bg1"/>
                </a:solidFill>
                <a:latin typeface="Open Sans" panose="020B0606030504020204" pitchFamily="34" charset="0"/>
                <a:ea typeface="Open Sans" panose="020B0606030504020204" pitchFamily="34" charset="0"/>
                <a:cs typeface="Open Sans" panose="020B0606030504020204" pitchFamily="34" charset="0"/>
              </a:rPr>
              <a:t>Our Mission</a:t>
            </a:r>
          </a:p>
        </p:txBody>
      </p:sp>
      <p:sp>
        <p:nvSpPr>
          <p:cNvPr id="34" name="Rectangle 33">
            <a:extLst>
              <a:ext uri="{FF2B5EF4-FFF2-40B4-BE49-F238E27FC236}">
                <a16:creationId xmlns:a16="http://schemas.microsoft.com/office/drawing/2014/main" id="{2813FA2D-D427-4BC1-BE02-040E2D528CEC}"/>
              </a:ext>
            </a:extLst>
          </p:cNvPr>
          <p:cNvSpPr/>
          <p:nvPr/>
        </p:nvSpPr>
        <p:spPr>
          <a:xfrm>
            <a:off x="7138988" y="5842000"/>
            <a:ext cx="2028825" cy="831850"/>
          </a:xfrm>
          <a:prstGeom prst="rect">
            <a:avLst/>
          </a:prstGeom>
        </p:spPr>
        <p:txBody>
          <a:bodyPr anchor="ctr">
            <a:spAutoFit/>
          </a:bodyPr>
          <a:lstStyle/>
          <a:p>
            <a:pP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To drive tangible sales and traffic for businesses in the tourism, events, hospitality &amp; lifestyle business sectors.</a:t>
            </a:r>
          </a:p>
        </p:txBody>
      </p:sp>
      <p:sp>
        <p:nvSpPr>
          <p:cNvPr id="35" name="Content Placeholder 2">
            <a:extLst>
              <a:ext uri="{FF2B5EF4-FFF2-40B4-BE49-F238E27FC236}">
                <a16:creationId xmlns:a16="http://schemas.microsoft.com/office/drawing/2014/main" id="{BF1C45CE-5F8E-4DAC-9BD5-8B54EFFA1C20}"/>
              </a:ext>
            </a:extLst>
          </p:cNvPr>
          <p:cNvSpPr txBox="1">
            <a:spLocks/>
          </p:cNvSpPr>
          <p:nvPr/>
        </p:nvSpPr>
        <p:spPr>
          <a:xfrm>
            <a:off x="9482138" y="5060950"/>
            <a:ext cx="21224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defTabSz="914377" eaLnBrk="1" fontAlgn="auto" hangingPunct="1">
              <a:spcBef>
                <a:spcPts val="0"/>
              </a:spcBef>
              <a:spcAft>
                <a:spcPts val="0"/>
              </a:spcAft>
              <a:defRPr/>
            </a:pPr>
            <a:r>
              <a:rPr lang="en-US" spc="-151" dirty="0">
                <a:solidFill>
                  <a:schemeClr val="bg1"/>
                </a:solidFill>
                <a:latin typeface="Open Sans" panose="020B0606030504020204" pitchFamily="34" charset="0"/>
                <a:ea typeface="Open Sans" panose="020B0606030504020204" pitchFamily="34" charset="0"/>
                <a:cs typeface="Open Sans" panose="020B0606030504020204" pitchFamily="34" charset="0"/>
              </a:rPr>
              <a:t>Our Services</a:t>
            </a:r>
          </a:p>
        </p:txBody>
      </p:sp>
      <p:sp>
        <p:nvSpPr>
          <p:cNvPr id="69646" name="Rectangle 35">
            <a:extLst>
              <a:ext uri="{FF2B5EF4-FFF2-40B4-BE49-F238E27FC236}">
                <a16:creationId xmlns:a16="http://schemas.microsoft.com/office/drawing/2014/main" id="{41EC57B1-D119-430A-96DD-7BD4BB014D15}"/>
              </a:ext>
            </a:extLst>
          </p:cNvPr>
          <p:cNvSpPr>
            <a:spLocks noChangeArrowheads="1"/>
          </p:cNvSpPr>
          <p:nvPr/>
        </p:nvSpPr>
        <p:spPr bwMode="auto">
          <a:xfrm>
            <a:off x="9515475" y="5540375"/>
            <a:ext cx="1808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Clr>
                <a:srgbClr val="E24848"/>
              </a:buClr>
            </a:pPr>
            <a:r>
              <a:rPr lang="en-US" altLang="en-US" sz="1200" noProof="1">
                <a:solidFill>
                  <a:schemeClr val="bg1"/>
                </a:solidFill>
                <a:cs typeface="Open Sans Light" pitchFamily="34" charset="0"/>
              </a:rPr>
              <a:t>Integrated Campaigns, Brand Identity, Websites, SEO, Paid Search, SoMo, Photography &amp; Video, Print Creative, Consulting, Workshops </a:t>
            </a:r>
          </a:p>
        </p:txBody>
      </p:sp>
      <p:sp>
        <p:nvSpPr>
          <p:cNvPr id="69647" name="Freeform 60">
            <a:extLst>
              <a:ext uri="{FF2B5EF4-FFF2-40B4-BE49-F238E27FC236}">
                <a16:creationId xmlns:a16="http://schemas.microsoft.com/office/drawing/2014/main" id="{90528A2A-AB0F-46DE-B7CF-6E756A55F1E8}"/>
              </a:ext>
            </a:extLst>
          </p:cNvPr>
          <p:cNvSpPr>
            <a:spLocks noEditPoints="1"/>
          </p:cNvSpPr>
          <p:nvPr/>
        </p:nvSpPr>
        <p:spPr bwMode="auto">
          <a:xfrm>
            <a:off x="9985375" y="4419600"/>
            <a:ext cx="457200" cy="457200"/>
          </a:xfrm>
          <a:custGeom>
            <a:avLst/>
            <a:gdLst>
              <a:gd name="T0" fmla="*/ 2147483646 w 1152"/>
              <a:gd name="T1" fmla="*/ 2147483646 h 1153"/>
              <a:gd name="T2" fmla="*/ 2147483646 w 1152"/>
              <a:gd name="T3" fmla="*/ 2147483646 h 1153"/>
              <a:gd name="T4" fmla="*/ 2147483646 w 1152"/>
              <a:gd name="T5" fmla="*/ 2147483646 h 1153"/>
              <a:gd name="T6" fmla="*/ 2147483646 w 1152"/>
              <a:gd name="T7" fmla="*/ 2147483646 h 1153"/>
              <a:gd name="T8" fmla="*/ 2147483646 w 1152"/>
              <a:gd name="T9" fmla="*/ 2147483646 h 1153"/>
              <a:gd name="T10" fmla="*/ 2147483646 w 1152"/>
              <a:gd name="T11" fmla="*/ 2147483646 h 1153"/>
              <a:gd name="T12" fmla="*/ 2147483646 w 1152"/>
              <a:gd name="T13" fmla="*/ 2147483646 h 1153"/>
              <a:gd name="T14" fmla="*/ 2147483646 w 1152"/>
              <a:gd name="T15" fmla="*/ 2147483646 h 1153"/>
              <a:gd name="T16" fmla="*/ 2147483646 w 1152"/>
              <a:gd name="T17" fmla="*/ 2147483646 h 1153"/>
              <a:gd name="T18" fmla="*/ 2147483646 w 1152"/>
              <a:gd name="T19" fmla="*/ 249377420 h 1153"/>
              <a:gd name="T20" fmla="*/ 2147483646 w 1152"/>
              <a:gd name="T21" fmla="*/ 62423066 h 1153"/>
              <a:gd name="T22" fmla="*/ 2147483646 w 1152"/>
              <a:gd name="T23" fmla="*/ 62423066 h 1153"/>
              <a:gd name="T24" fmla="*/ 2147483646 w 1152"/>
              <a:gd name="T25" fmla="*/ 311800487 h 1153"/>
              <a:gd name="T26" fmla="*/ 1000186913 w 1152"/>
              <a:gd name="T27" fmla="*/ 2147483646 h 1153"/>
              <a:gd name="T28" fmla="*/ 562625081 w 1152"/>
              <a:gd name="T29" fmla="*/ 2147483646 h 1153"/>
              <a:gd name="T30" fmla="*/ 187594081 w 1152"/>
              <a:gd name="T31" fmla="*/ 2147483646 h 1153"/>
              <a:gd name="T32" fmla="*/ 0 w 1152"/>
              <a:gd name="T33" fmla="*/ 2147483646 h 1153"/>
              <a:gd name="T34" fmla="*/ 0 w 1152"/>
              <a:gd name="T35" fmla="*/ 2147483646 h 1153"/>
              <a:gd name="T36" fmla="*/ 125062853 w 1152"/>
              <a:gd name="T37" fmla="*/ 2147483646 h 1153"/>
              <a:gd name="T38" fmla="*/ 500093456 w 1152"/>
              <a:gd name="T39" fmla="*/ 2147483646 h 1153"/>
              <a:gd name="T40" fmla="*/ 875124456 w 1152"/>
              <a:gd name="T41" fmla="*/ 2147483646 h 1153"/>
              <a:gd name="T42" fmla="*/ 1437749141 w 1152"/>
              <a:gd name="T43" fmla="*/ 2147483646 h 1153"/>
              <a:gd name="T44" fmla="*/ 2147483646 w 1152"/>
              <a:gd name="T45" fmla="*/ 2147483646 h 1153"/>
              <a:gd name="T46" fmla="*/ 2147483646 w 1152"/>
              <a:gd name="T47" fmla="*/ 2147483646 h 1153"/>
              <a:gd name="T48" fmla="*/ 2147483646 w 1152"/>
              <a:gd name="T49" fmla="*/ 2147483646 h 1153"/>
              <a:gd name="T50" fmla="*/ 2147483646 w 1152"/>
              <a:gd name="T51" fmla="*/ 2147483646 h 1153"/>
              <a:gd name="T52" fmla="*/ 2147483646 w 1152"/>
              <a:gd name="T53" fmla="*/ 2147483646 h 1153"/>
              <a:gd name="T54" fmla="*/ 2147483646 w 1152"/>
              <a:gd name="T55" fmla="*/ 2147483646 h 1153"/>
              <a:gd name="T56" fmla="*/ 2147483646 w 1152"/>
              <a:gd name="T57" fmla="*/ 2147483646 h 1153"/>
              <a:gd name="T58" fmla="*/ 2147483646 w 1152"/>
              <a:gd name="T59" fmla="*/ 2147483646 h 1153"/>
              <a:gd name="T60" fmla="*/ 2147483646 w 1152"/>
              <a:gd name="T61" fmla="*/ 2147483646 h 1153"/>
              <a:gd name="T62" fmla="*/ 2147483646 w 1152"/>
              <a:gd name="T63" fmla="*/ 2147483646 h 1153"/>
              <a:gd name="T64" fmla="*/ 2147483646 w 1152"/>
              <a:gd name="T65" fmla="*/ 2147483646 h 1153"/>
              <a:gd name="T66" fmla="*/ 2147483646 w 1152"/>
              <a:gd name="T67" fmla="*/ 2147483646 h 1153"/>
              <a:gd name="T68" fmla="*/ 2147483646 w 1152"/>
              <a:gd name="T69" fmla="*/ 2147483646 h 1153"/>
              <a:gd name="T70" fmla="*/ 2147483646 w 1152"/>
              <a:gd name="T71" fmla="*/ 2147483646 h 1153"/>
              <a:gd name="T72" fmla="*/ 2147483646 w 1152"/>
              <a:gd name="T73" fmla="*/ 2147483646 h 1153"/>
              <a:gd name="T74" fmla="*/ 2147483646 w 1152"/>
              <a:gd name="T75" fmla="*/ 2147483646 h 1153"/>
              <a:gd name="T76" fmla="*/ 2147483646 w 1152"/>
              <a:gd name="T77" fmla="*/ 2057599058 h 1153"/>
              <a:gd name="T78" fmla="*/ 2147483646 w 1152"/>
              <a:gd name="T79" fmla="*/ 1371732838 h 1153"/>
              <a:gd name="T80" fmla="*/ 2147483646 w 1152"/>
              <a:gd name="T81" fmla="*/ 810554931 h 1153"/>
              <a:gd name="T82" fmla="*/ 2147483646 w 1152"/>
              <a:gd name="T83" fmla="*/ 436488800 h 1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 name="Group 37">
            <a:extLst>
              <a:ext uri="{FF2B5EF4-FFF2-40B4-BE49-F238E27FC236}">
                <a16:creationId xmlns:a16="http://schemas.microsoft.com/office/drawing/2014/main" id="{0A74DD88-CF83-4C94-AD30-66E9DF26DD89}"/>
              </a:ext>
            </a:extLst>
          </p:cNvPr>
          <p:cNvGrpSpPr/>
          <p:nvPr/>
        </p:nvGrpSpPr>
        <p:grpSpPr>
          <a:xfrm>
            <a:off x="7684318" y="4789042"/>
            <a:ext cx="314325" cy="457200"/>
            <a:chOff x="3720306" y="3668315"/>
            <a:chExt cx="314325" cy="457200"/>
          </a:xfrm>
          <a:solidFill>
            <a:schemeClr val="bg1"/>
          </a:solidFill>
        </p:grpSpPr>
        <p:sp>
          <p:nvSpPr>
            <p:cNvPr id="39" name="Freeform 114">
              <a:extLst>
                <a:ext uri="{FF2B5EF4-FFF2-40B4-BE49-F238E27FC236}">
                  <a16:creationId xmlns:a16="http://schemas.microsoft.com/office/drawing/2014/main" id="{31ABF063-7173-41F7-B904-866C61C3B82D}"/>
                </a:ext>
              </a:extLst>
            </p:cNvPr>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40" name="Freeform 115">
              <a:extLst>
                <a:ext uri="{FF2B5EF4-FFF2-40B4-BE49-F238E27FC236}">
                  <a16:creationId xmlns:a16="http://schemas.microsoft.com/office/drawing/2014/main" id="{A6A13650-91C1-410B-A10C-219D561C9C72}"/>
                </a:ext>
              </a:extLst>
            </p:cNvPr>
            <p:cNvSpPr>
              <a:spLocks/>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7D5174-49BB-4EDD-9612-D67504DF8EBA}"/>
              </a:ext>
            </a:extLst>
          </p:cNvPr>
          <p:cNvSpPr>
            <a:spLocks noGrp="1"/>
          </p:cNvSpPr>
          <p:nvPr>
            <p:ph type="sldNum" sz="quarter" idx="12"/>
          </p:nvPr>
        </p:nvSpPr>
        <p:spPr/>
        <p:txBody>
          <a:bodyPr/>
          <a:lstStyle/>
          <a:p>
            <a:pPr>
              <a:defRPr/>
            </a:pPr>
            <a:fld id="{C7A9601B-2E37-4BA9-8FF1-BF15CC45B887}" type="slidenum">
              <a:rPr/>
              <a:pPr>
                <a:defRPr/>
              </a:pPr>
              <a:t>4</a:t>
            </a:fld>
            <a:endParaRPr dirty="0"/>
          </a:p>
        </p:txBody>
      </p:sp>
      <p:sp>
        <p:nvSpPr>
          <p:cNvPr id="70659" name="Title 11">
            <a:extLst>
              <a:ext uri="{FF2B5EF4-FFF2-40B4-BE49-F238E27FC236}">
                <a16:creationId xmlns:a16="http://schemas.microsoft.com/office/drawing/2014/main" id="{B40276CA-CB5A-4796-A63C-66775CF97D48}"/>
              </a:ext>
            </a:extLst>
          </p:cNvPr>
          <p:cNvSpPr txBox="1">
            <a:spLocks/>
          </p:cNvSpPr>
          <p:nvPr/>
        </p:nvSpPr>
        <p:spPr bwMode="auto">
          <a:xfrm>
            <a:off x="701675" y="1089025"/>
            <a:ext cx="89503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Don’t waste your marketing dollars! Connect with those who are most likely to buy.</a:t>
            </a:r>
          </a:p>
        </p:txBody>
      </p:sp>
      <p:sp>
        <p:nvSpPr>
          <p:cNvPr id="59" name="Title 11">
            <a:extLst>
              <a:ext uri="{FF2B5EF4-FFF2-40B4-BE49-F238E27FC236}">
                <a16:creationId xmlns:a16="http://schemas.microsoft.com/office/drawing/2014/main" id="{23DF6A1B-AE88-4D2B-9F18-6880F9BD9CAF}"/>
              </a:ext>
            </a:extLst>
          </p:cNvPr>
          <p:cNvSpPr txBox="1">
            <a:spLocks/>
          </p:cNvSpPr>
          <p:nvPr/>
        </p:nvSpPr>
        <p:spPr>
          <a:xfrm>
            <a:off x="423863" y="442913"/>
            <a:ext cx="10783887" cy="646112"/>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8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Why Targeting Is Essential</a:t>
            </a:r>
          </a:p>
        </p:txBody>
      </p:sp>
      <p:cxnSp>
        <p:nvCxnSpPr>
          <p:cNvPr id="25" name="Straight Connector 24">
            <a:extLst>
              <a:ext uri="{FF2B5EF4-FFF2-40B4-BE49-F238E27FC236}">
                <a16:creationId xmlns:a16="http://schemas.microsoft.com/office/drawing/2014/main" id="{D8AC7CCF-174B-43F5-86E8-D4340B41BD6E}"/>
              </a:ext>
            </a:extLst>
          </p:cNvPr>
          <p:cNvCxnSpPr/>
          <p:nvPr/>
        </p:nvCxnSpPr>
        <p:spPr>
          <a:xfrm>
            <a:off x="3835400" y="3716338"/>
            <a:ext cx="98425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0DEC10-DE65-42CB-B9CC-D9F826858D81}"/>
              </a:ext>
            </a:extLst>
          </p:cNvPr>
          <p:cNvCxnSpPr/>
          <p:nvPr/>
        </p:nvCxnSpPr>
        <p:spPr>
          <a:xfrm flipV="1">
            <a:off x="3835400" y="4422775"/>
            <a:ext cx="958850" cy="33972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204F0A-78AC-47CF-9107-179BAFDB9E06}"/>
              </a:ext>
            </a:extLst>
          </p:cNvPr>
          <p:cNvCxnSpPr/>
          <p:nvPr/>
        </p:nvCxnSpPr>
        <p:spPr>
          <a:xfrm>
            <a:off x="3836988" y="2574925"/>
            <a:ext cx="1150937" cy="4365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9B29C9-B9F0-4853-B8AE-E99B25D69ACA}"/>
              </a:ext>
            </a:extLst>
          </p:cNvPr>
          <p:cNvCxnSpPr/>
          <p:nvPr/>
        </p:nvCxnSpPr>
        <p:spPr>
          <a:xfrm flipH="1">
            <a:off x="6694488" y="3721100"/>
            <a:ext cx="135572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34C2EC-AC58-4BED-BEDE-8E95438EC85F}"/>
              </a:ext>
            </a:extLst>
          </p:cNvPr>
          <p:cNvCxnSpPr/>
          <p:nvPr/>
        </p:nvCxnSpPr>
        <p:spPr>
          <a:xfrm flipH="1" flipV="1">
            <a:off x="6751638" y="4313238"/>
            <a:ext cx="1154112" cy="45243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59BFC1-169E-4295-9B33-5F5DC580D140}"/>
              </a:ext>
            </a:extLst>
          </p:cNvPr>
          <p:cNvCxnSpPr/>
          <p:nvPr/>
        </p:nvCxnSpPr>
        <p:spPr>
          <a:xfrm flipH="1">
            <a:off x="6899275" y="2578100"/>
            <a:ext cx="1150938" cy="4365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07013178-8170-4AC1-84C0-505B35581181}"/>
              </a:ext>
            </a:extLst>
          </p:cNvPr>
          <p:cNvSpPr/>
          <p:nvPr/>
        </p:nvSpPr>
        <p:spPr>
          <a:xfrm flipH="1">
            <a:off x="3028950" y="4495800"/>
            <a:ext cx="665163" cy="677863"/>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377" eaLnBrk="1" fontAlgn="auto" hangingPunct="1">
              <a:spcBef>
                <a:spcPts val="0"/>
              </a:spcBef>
              <a:spcAft>
                <a:spcPts val="0"/>
              </a:spcAft>
              <a:defRPr/>
            </a:pPr>
            <a:endParaRPr lang="id-ID" sz="1600">
              <a:solidFill>
                <a:schemeClr val="bg1"/>
              </a:solidFill>
            </a:endParaRPr>
          </a:p>
        </p:txBody>
      </p:sp>
      <p:sp>
        <p:nvSpPr>
          <p:cNvPr id="32" name="Freeform 82">
            <a:extLst>
              <a:ext uri="{FF2B5EF4-FFF2-40B4-BE49-F238E27FC236}">
                <a16:creationId xmlns:a16="http://schemas.microsoft.com/office/drawing/2014/main" id="{A1A16CE8-96C4-427C-8EF2-40DB142FDABE}"/>
              </a:ext>
            </a:extLst>
          </p:cNvPr>
          <p:cNvSpPr>
            <a:spLocks noEditPoints="1"/>
          </p:cNvSpPr>
          <p:nvPr/>
        </p:nvSpPr>
        <p:spPr bwMode="auto">
          <a:xfrm>
            <a:off x="3225800" y="4708525"/>
            <a:ext cx="280988" cy="279400"/>
          </a:xfrm>
          <a:custGeom>
            <a:avLst/>
            <a:gdLst>
              <a:gd name="T0" fmla="*/ 273 w 4292"/>
              <a:gd name="T1" fmla="*/ 3752 h 4249"/>
              <a:gd name="T2" fmla="*/ 303 w 4292"/>
              <a:gd name="T3" fmla="*/ 3895 h 4249"/>
              <a:gd name="T4" fmla="*/ 467 w 4292"/>
              <a:gd name="T5" fmla="*/ 3983 h 4249"/>
              <a:gd name="T6" fmla="*/ 558 w 4292"/>
              <a:gd name="T7" fmla="*/ 3967 h 4249"/>
              <a:gd name="T8" fmla="*/ 1016 w 4292"/>
              <a:gd name="T9" fmla="*/ 3603 h 4249"/>
              <a:gd name="T10" fmla="*/ 820 w 4292"/>
              <a:gd name="T11" fmla="*/ 3342 h 4249"/>
              <a:gd name="T12" fmla="*/ 539 w 4292"/>
              <a:gd name="T13" fmla="*/ 3212 h 4249"/>
              <a:gd name="T14" fmla="*/ 887 w 4292"/>
              <a:gd name="T15" fmla="*/ 2397 h 4249"/>
              <a:gd name="T16" fmla="*/ 625 w 4292"/>
              <a:gd name="T17" fmla="*/ 2526 h 4249"/>
              <a:gd name="T18" fmla="*/ 596 w 4292"/>
              <a:gd name="T19" fmla="*/ 3085 h 4249"/>
              <a:gd name="T20" fmla="*/ 912 w 4292"/>
              <a:gd name="T21" fmla="*/ 3244 h 4249"/>
              <a:gd name="T22" fmla="*/ 1133 w 4292"/>
              <a:gd name="T23" fmla="*/ 3535 h 4249"/>
              <a:gd name="T24" fmla="*/ 1685 w 4292"/>
              <a:gd name="T25" fmla="*/ 3673 h 4249"/>
              <a:gd name="T26" fmla="*/ 1836 w 4292"/>
              <a:gd name="T27" fmla="*/ 3487 h 4249"/>
              <a:gd name="T28" fmla="*/ 1878 w 4292"/>
              <a:gd name="T29" fmla="*/ 3164 h 4249"/>
              <a:gd name="T30" fmla="*/ 1761 w 4292"/>
              <a:gd name="T31" fmla="*/ 2830 h 4249"/>
              <a:gd name="T32" fmla="*/ 1496 w 4292"/>
              <a:gd name="T33" fmla="*/ 2546 h 4249"/>
              <a:gd name="T34" fmla="*/ 1160 w 4292"/>
              <a:gd name="T35" fmla="*/ 2399 h 4249"/>
              <a:gd name="T36" fmla="*/ 2086 w 4292"/>
              <a:gd name="T37" fmla="*/ 2895 h 4249"/>
              <a:gd name="T38" fmla="*/ 2149 w 4292"/>
              <a:gd name="T39" fmla="*/ 3258 h 4249"/>
              <a:gd name="T40" fmla="*/ 3230 w 4292"/>
              <a:gd name="T41" fmla="*/ 2171 h 4249"/>
              <a:gd name="T42" fmla="*/ 3351 w 4292"/>
              <a:gd name="T43" fmla="*/ 1883 h 4249"/>
              <a:gd name="T44" fmla="*/ 3319 w 4292"/>
              <a:gd name="T45" fmla="*/ 1555 h 4249"/>
              <a:gd name="T46" fmla="*/ 1703 w 4292"/>
              <a:gd name="T47" fmla="*/ 2370 h 4249"/>
              <a:gd name="T48" fmla="*/ 1945 w 4292"/>
              <a:gd name="T49" fmla="*/ 2629 h 4249"/>
              <a:gd name="T50" fmla="*/ 3144 w 4292"/>
              <a:gd name="T51" fmla="*/ 1242 h 4249"/>
              <a:gd name="T52" fmla="*/ 2871 w 4292"/>
              <a:gd name="T53" fmla="*/ 1025 h 4249"/>
              <a:gd name="T54" fmla="*/ 2274 w 4292"/>
              <a:gd name="T55" fmla="*/ 957 h 4249"/>
              <a:gd name="T56" fmla="*/ 1022 w 4292"/>
              <a:gd name="T57" fmla="*/ 2120 h 4249"/>
              <a:gd name="T58" fmla="*/ 2670 w 4292"/>
              <a:gd name="T59" fmla="*/ 948 h 4249"/>
              <a:gd name="T60" fmla="*/ 3082 w 4292"/>
              <a:gd name="T61" fmla="*/ 268 h 4249"/>
              <a:gd name="T62" fmla="*/ 2799 w 4292"/>
              <a:gd name="T63" fmla="*/ 362 h 4249"/>
              <a:gd name="T64" fmla="*/ 2658 w 4292"/>
              <a:gd name="T65" fmla="*/ 673 h 4249"/>
              <a:gd name="T66" fmla="*/ 3068 w 4292"/>
              <a:gd name="T67" fmla="*/ 829 h 4249"/>
              <a:gd name="T68" fmla="*/ 3402 w 4292"/>
              <a:gd name="T69" fmla="*/ 1136 h 4249"/>
              <a:gd name="T70" fmla="*/ 3592 w 4292"/>
              <a:gd name="T71" fmla="*/ 1529 h 4249"/>
              <a:gd name="T72" fmla="*/ 3622 w 4292"/>
              <a:gd name="T73" fmla="*/ 1788 h 4249"/>
              <a:gd name="T74" fmla="*/ 3986 w 4292"/>
              <a:gd name="T75" fmla="*/ 1347 h 4249"/>
              <a:gd name="T76" fmla="*/ 4013 w 4292"/>
              <a:gd name="T77" fmla="*/ 1009 h 4249"/>
              <a:gd name="T78" fmla="*/ 3861 w 4292"/>
              <a:gd name="T79" fmla="*/ 656 h 4249"/>
              <a:gd name="T80" fmla="*/ 3568 w 4292"/>
              <a:gd name="T81" fmla="*/ 387 h 4249"/>
              <a:gd name="T82" fmla="*/ 3216 w 4292"/>
              <a:gd name="T83" fmla="*/ 268 h 4249"/>
              <a:gd name="T84" fmla="*/ 3402 w 4292"/>
              <a:gd name="T85" fmla="*/ 32 h 4249"/>
              <a:gd name="T86" fmla="*/ 3802 w 4292"/>
              <a:gd name="T87" fmla="*/ 222 h 4249"/>
              <a:gd name="T88" fmla="*/ 4108 w 4292"/>
              <a:gd name="T89" fmla="*/ 543 h 4249"/>
              <a:gd name="T90" fmla="*/ 4267 w 4292"/>
              <a:gd name="T91" fmla="*/ 914 h 4249"/>
              <a:gd name="T92" fmla="*/ 4278 w 4292"/>
              <a:gd name="T93" fmla="*/ 1290 h 4249"/>
              <a:gd name="T94" fmla="*/ 4137 w 4292"/>
              <a:gd name="T95" fmla="*/ 1632 h 4249"/>
              <a:gd name="T96" fmla="*/ 1908 w 4292"/>
              <a:gd name="T97" fmla="*/ 3861 h 4249"/>
              <a:gd name="T98" fmla="*/ 621 w 4292"/>
              <a:gd name="T99" fmla="*/ 4225 h 4249"/>
              <a:gd name="T100" fmla="*/ 532 w 4292"/>
              <a:gd name="T101" fmla="*/ 4243 h 4249"/>
              <a:gd name="T102" fmla="*/ 345 w 4292"/>
              <a:gd name="T103" fmla="*/ 4233 h 4249"/>
              <a:gd name="T104" fmla="*/ 97 w 4292"/>
              <a:gd name="T105" fmla="*/ 4069 h 4249"/>
              <a:gd name="T106" fmla="*/ 0 w 4292"/>
              <a:gd name="T107" fmla="*/ 3785 h 4249"/>
              <a:gd name="T108" fmla="*/ 13 w 4292"/>
              <a:gd name="T109" fmla="*/ 3680 h 4249"/>
              <a:gd name="T110" fmla="*/ 354 w 4292"/>
              <a:gd name="T111" fmla="*/ 2467 h 4249"/>
              <a:gd name="T112" fmla="*/ 1857 w 4292"/>
              <a:gd name="T113" fmla="*/ 908 h 4249"/>
              <a:gd name="T114" fmla="*/ 1864 w 4292"/>
              <a:gd name="T115" fmla="*/ 901 h 4249"/>
              <a:gd name="T116" fmla="*/ 2699 w 4292"/>
              <a:gd name="T117" fmla="*/ 112 h 4249"/>
              <a:gd name="T118" fmla="*/ 3065 w 4292"/>
              <a:gd name="T119" fmla="*/ 2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2" h="4249">
                <a:moveTo>
                  <a:pt x="422" y="3204"/>
                </a:moveTo>
                <a:lnTo>
                  <a:pt x="281" y="3710"/>
                </a:lnTo>
                <a:lnTo>
                  <a:pt x="279" y="3721"/>
                </a:lnTo>
                <a:lnTo>
                  <a:pt x="275" y="3736"/>
                </a:lnTo>
                <a:lnTo>
                  <a:pt x="273" y="3752"/>
                </a:lnTo>
                <a:lnTo>
                  <a:pt x="270" y="3770"/>
                </a:lnTo>
                <a:lnTo>
                  <a:pt x="268" y="3785"/>
                </a:lnTo>
                <a:lnTo>
                  <a:pt x="273" y="3824"/>
                </a:lnTo>
                <a:lnTo>
                  <a:pt x="284" y="3861"/>
                </a:lnTo>
                <a:lnTo>
                  <a:pt x="303" y="3895"/>
                </a:lnTo>
                <a:lnTo>
                  <a:pt x="326" y="3925"/>
                </a:lnTo>
                <a:lnTo>
                  <a:pt x="356" y="3949"/>
                </a:lnTo>
                <a:lnTo>
                  <a:pt x="391" y="3967"/>
                </a:lnTo>
                <a:lnTo>
                  <a:pt x="428" y="3979"/>
                </a:lnTo>
                <a:lnTo>
                  <a:pt x="467" y="3983"/>
                </a:lnTo>
                <a:lnTo>
                  <a:pt x="488" y="3982"/>
                </a:lnTo>
                <a:lnTo>
                  <a:pt x="509" y="3978"/>
                </a:lnTo>
                <a:lnTo>
                  <a:pt x="529" y="3974"/>
                </a:lnTo>
                <a:lnTo>
                  <a:pt x="547" y="3970"/>
                </a:lnTo>
                <a:lnTo>
                  <a:pt x="558" y="3967"/>
                </a:lnTo>
                <a:lnTo>
                  <a:pt x="1059" y="3836"/>
                </a:lnTo>
                <a:lnTo>
                  <a:pt x="1057" y="3779"/>
                </a:lnTo>
                <a:lnTo>
                  <a:pt x="1050" y="3720"/>
                </a:lnTo>
                <a:lnTo>
                  <a:pt x="1037" y="3661"/>
                </a:lnTo>
                <a:lnTo>
                  <a:pt x="1016" y="3603"/>
                </a:lnTo>
                <a:lnTo>
                  <a:pt x="990" y="3546"/>
                </a:lnTo>
                <a:lnTo>
                  <a:pt x="957" y="3490"/>
                </a:lnTo>
                <a:lnTo>
                  <a:pt x="917" y="3437"/>
                </a:lnTo>
                <a:lnTo>
                  <a:pt x="871" y="3387"/>
                </a:lnTo>
                <a:lnTo>
                  <a:pt x="820" y="3342"/>
                </a:lnTo>
                <a:lnTo>
                  <a:pt x="768" y="3303"/>
                </a:lnTo>
                <a:lnTo>
                  <a:pt x="713" y="3271"/>
                </a:lnTo>
                <a:lnTo>
                  <a:pt x="655" y="3246"/>
                </a:lnTo>
                <a:lnTo>
                  <a:pt x="598" y="3225"/>
                </a:lnTo>
                <a:lnTo>
                  <a:pt x="539" y="3212"/>
                </a:lnTo>
                <a:lnTo>
                  <a:pt x="481" y="3205"/>
                </a:lnTo>
                <a:lnTo>
                  <a:pt x="422" y="3204"/>
                </a:lnTo>
                <a:close/>
                <a:moveTo>
                  <a:pt x="1022" y="2386"/>
                </a:moveTo>
                <a:lnTo>
                  <a:pt x="954" y="2389"/>
                </a:lnTo>
                <a:lnTo>
                  <a:pt x="887" y="2397"/>
                </a:lnTo>
                <a:lnTo>
                  <a:pt x="824" y="2412"/>
                </a:lnTo>
                <a:lnTo>
                  <a:pt x="761" y="2433"/>
                </a:lnTo>
                <a:lnTo>
                  <a:pt x="702" y="2462"/>
                </a:lnTo>
                <a:lnTo>
                  <a:pt x="647" y="2497"/>
                </a:lnTo>
                <a:lnTo>
                  <a:pt x="625" y="2526"/>
                </a:lnTo>
                <a:lnTo>
                  <a:pt x="607" y="2557"/>
                </a:lnTo>
                <a:lnTo>
                  <a:pt x="595" y="2588"/>
                </a:lnTo>
                <a:lnTo>
                  <a:pt x="461" y="3068"/>
                </a:lnTo>
                <a:lnTo>
                  <a:pt x="529" y="3073"/>
                </a:lnTo>
                <a:lnTo>
                  <a:pt x="596" y="3085"/>
                </a:lnTo>
                <a:lnTo>
                  <a:pt x="664" y="3106"/>
                </a:lnTo>
                <a:lnTo>
                  <a:pt x="729" y="3130"/>
                </a:lnTo>
                <a:lnTo>
                  <a:pt x="792" y="3163"/>
                </a:lnTo>
                <a:lnTo>
                  <a:pt x="854" y="3199"/>
                </a:lnTo>
                <a:lnTo>
                  <a:pt x="912" y="3244"/>
                </a:lnTo>
                <a:lnTo>
                  <a:pt x="965" y="3293"/>
                </a:lnTo>
                <a:lnTo>
                  <a:pt x="1017" y="3349"/>
                </a:lnTo>
                <a:lnTo>
                  <a:pt x="1063" y="3409"/>
                </a:lnTo>
                <a:lnTo>
                  <a:pt x="1101" y="3471"/>
                </a:lnTo>
                <a:lnTo>
                  <a:pt x="1133" y="3535"/>
                </a:lnTo>
                <a:lnTo>
                  <a:pt x="1156" y="3601"/>
                </a:lnTo>
                <a:lnTo>
                  <a:pt x="1174" y="3668"/>
                </a:lnTo>
                <a:lnTo>
                  <a:pt x="1185" y="3736"/>
                </a:lnTo>
                <a:lnTo>
                  <a:pt x="1190" y="3802"/>
                </a:lnTo>
                <a:lnTo>
                  <a:pt x="1685" y="3673"/>
                </a:lnTo>
                <a:lnTo>
                  <a:pt x="1710" y="3664"/>
                </a:lnTo>
                <a:lnTo>
                  <a:pt x="1734" y="3653"/>
                </a:lnTo>
                <a:lnTo>
                  <a:pt x="1775" y="3601"/>
                </a:lnTo>
                <a:lnTo>
                  <a:pt x="1809" y="3546"/>
                </a:lnTo>
                <a:lnTo>
                  <a:pt x="1836" y="3487"/>
                </a:lnTo>
                <a:lnTo>
                  <a:pt x="1857" y="3428"/>
                </a:lnTo>
                <a:lnTo>
                  <a:pt x="1872" y="3364"/>
                </a:lnTo>
                <a:lnTo>
                  <a:pt x="1880" y="3299"/>
                </a:lnTo>
                <a:lnTo>
                  <a:pt x="1882" y="3232"/>
                </a:lnTo>
                <a:lnTo>
                  <a:pt x="1878" y="3164"/>
                </a:lnTo>
                <a:lnTo>
                  <a:pt x="1867" y="3096"/>
                </a:lnTo>
                <a:lnTo>
                  <a:pt x="1849" y="3028"/>
                </a:lnTo>
                <a:lnTo>
                  <a:pt x="1825" y="2960"/>
                </a:lnTo>
                <a:lnTo>
                  <a:pt x="1797" y="2895"/>
                </a:lnTo>
                <a:lnTo>
                  <a:pt x="1761" y="2830"/>
                </a:lnTo>
                <a:lnTo>
                  <a:pt x="1718" y="2766"/>
                </a:lnTo>
                <a:lnTo>
                  <a:pt x="1670" y="2705"/>
                </a:lnTo>
                <a:lnTo>
                  <a:pt x="1617" y="2648"/>
                </a:lnTo>
                <a:lnTo>
                  <a:pt x="1558" y="2594"/>
                </a:lnTo>
                <a:lnTo>
                  <a:pt x="1496" y="2546"/>
                </a:lnTo>
                <a:lnTo>
                  <a:pt x="1432" y="2504"/>
                </a:lnTo>
                <a:lnTo>
                  <a:pt x="1365" y="2469"/>
                </a:lnTo>
                <a:lnTo>
                  <a:pt x="1297" y="2440"/>
                </a:lnTo>
                <a:lnTo>
                  <a:pt x="1229" y="2417"/>
                </a:lnTo>
                <a:lnTo>
                  <a:pt x="1160" y="2399"/>
                </a:lnTo>
                <a:lnTo>
                  <a:pt x="1090" y="2390"/>
                </a:lnTo>
                <a:lnTo>
                  <a:pt x="1022" y="2386"/>
                </a:lnTo>
                <a:close/>
                <a:moveTo>
                  <a:pt x="3319" y="1555"/>
                </a:moveTo>
                <a:lnTo>
                  <a:pt x="2050" y="2811"/>
                </a:lnTo>
                <a:lnTo>
                  <a:pt x="2086" y="2895"/>
                </a:lnTo>
                <a:lnTo>
                  <a:pt x="2115" y="2982"/>
                </a:lnTo>
                <a:lnTo>
                  <a:pt x="2135" y="3070"/>
                </a:lnTo>
                <a:lnTo>
                  <a:pt x="2148" y="3159"/>
                </a:lnTo>
                <a:lnTo>
                  <a:pt x="2149" y="3209"/>
                </a:lnTo>
                <a:lnTo>
                  <a:pt x="2149" y="3258"/>
                </a:lnTo>
                <a:lnTo>
                  <a:pt x="3186" y="2224"/>
                </a:lnTo>
                <a:lnTo>
                  <a:pt x="3183" y="2223"/>
                </a:lnTo>
                <a:lnTo>
                  <a:pt x="3185" y="2222"/>
                </a:lnTo>
                <a:lnTo>
                  <a:pt x="3188" y="2220"/>
                </a:lnTo>
                <a:lnTo>
                  <a:pt x="3230" y="2171"/>
                </a:lnTo>
                <a:lnTo>
                  <a:pt x="3267" y="2120"/>
                </a:lnTo>
                <a:lnTo>
                  <a:pt x="3297" y="2065"/>
                </a:lnTo>
                <a:lnTo>
                  <a:pt x="3322" y="2007"/>
                </a:lnTo>
                <a:lnTo>
                  <a:pt x="3340" y="1946"/>
                </a:lnTo>
                <a:lnTo>
                  <a:pt x="3351" y="1883"/>
                </a:lnTo>
                <a:lnTo>
                  <a:pt x="3356" y="1820"/>
                </a:lnTo>
                <a:lnTo>
                  <a:pt x="3356" y="1754"/>
                </a:lnTo>
                <a:lnTo>
                  <a:pt x="3349" y="1688"/>
                </a:lnTo>
                <a:lnTo>
                  <a:pt x="3337" y="1621"/>
                </a:lnTo>
                <a:lnTo>
                  <a:pt x="3319" y="1555"/>
                </a:lnTo>
                <a:close/>
                <a:moveTo>
                  <a:pt x="2810" y="996"/>
                </a:moveTo>
                <a:lnTo>
                  <a:pt x="1532" y="2262"/>
                </a:lnTo>
                <a:lnTo>
                  <a:pt x="1591" y="2295"/>
                </a:lnTo>
                <a:lnTo>
                  <a:pt x="1647" y="2332"/>
                </a:lnTo>
                <a:lnTo>
                  <a:pt x="1703" y="2370"/>
                </a:lnTo>
                <a:lnTo>
                  <a:pt x="1755" y="2413"/>
                </a:lnTo>
                <a:lnTo>
                  <a:pt x="1806" y="2459"/>
                </a:lnTo>
                <a:lnTo>
                  <a:pt x="1857" y="2514"/>
                </a:lnTo>
                <a:lnTo>
                  <a:pt x="1902" y="2571"/>
                </a:lnTo>
                <a:lnTo>
                  <a:pt x="1945" y="2629"/>
                </a:lnTo>
                <a:lnTo>
                  <a:pt x="1985" y="2689"/>
                </a:lnTo>
                <a:lnTo>
                  <a:pt x="3264" y="1422"/>
                </a:lnTo>
                <a:lnTo>
                  <a:pt x="3229" y="1360"/>
                </a:lnTo>
                <a:lnTo>
                  <a:pt x="3189" y="1299"/>
                </a:lnTo>
                <a:lnTo>
                  <a:pt x="3144" y="1242"/>
                </a:lnTo>
                <a:lnTo>
                  <a:pt x="3093" y="1187"/>
                </a:lnTo>
                <a:lnTo>
                  <a:pt x="3039" y="1139"/>
                </a:lnTo>
                <a:lnTo>
                  <a:pt x="2986" y="1096"/>
                </a:lnTo>
                <a:lnTo>
                  <a:pt x="2928" y="1058"/>
                </a:lnTo>
                <a:lnTo>
                  <a:pt x="2871" y="1025"/>
                </a:lnTo>
                <a:lnTo>
                  <a:pt x="2810" y="996"/>
                </a:lnTo>
                <a:close/>
                <a:moveTo>
                  <a:pt x="2467" y="924"/>
                </a:moveTo>
                <a:lnTo>
                  <a:pt x="2402" y="929"/>
                </a:lnTo>
                <a:lnTo>
                  <a:pt x="2337" y="939"/>
                </a:lnTo>
                <a:lnTo>
                  <a:pt x="2274" y="957"/>
                </a:lnTo>
                <a:lnTo>
                  <a:pt x="2215" y="980"/>
                </a:lnTo>
                <a:lnTo>
                  <a:pt x="2157" y="1010"/>
                </a:lnTo>
                <a:lnTo>
                  <a:pt x="2104" y="1047"/>
                </a:lnTo>
                <a:lnTo>
                  <a:pt x="2054" y="1089"/>
                </a:lnTo>
                <a:lnTo>
                  <a:pt x="1022" y="2120"/>
                </a:lnTo>
                <a:lnTo>
                  <a:pt x="1119" y="2125"/>
                </a:lnTo>
                <a:lnTo>
                  <a:pt x="1216" y="2141"/>
                </a:lnTo>
                <a:lnTo>
                  <a:pt x="1312" y="2166"/>
                </a:lnTo>
                <a:lnTo>
                  <a:pt x="1407" y="2198"/>
                </a:lnTo>
                <a:lnTo>
                  <a:pt x="2670" y="948"/>
                </a:lnTo>
                <a:lnTo>
                  <a:pt x="2602" y="934"/>
                </a:lnTo>
                <a:lnTo>
                  <a:pt x="2535" y="926"/>
                </a:lnTo>
                <a:lnTo>
                  <a:pt x="2467" y="924"/>
                </a:lnTo>
                <a:close/>
                <a:moveTo>
                  <a:pt x="3145" y="266"/>
                </a:moveTo>
                <a:lnTo>
                  <a:pt x="3082" y="268"/>
                </a:lnTo>
                <a:lnTo>
                  <a:pt x="3020" y="277"/>
                </a:lnTo>
                <a:lnTo>
                  <a:pt x="2961" y="290"/>
                </a:lnTo>
                <a:lnTo>
                  <a:pt x="2905" y="309"/>
                </a:lnTo>
                <a:lnTo>
                  <a:pt x="2851" y="334"/>
                </a:lnTo>
                <a:lnTo>
                  <a:pt x="2799" y="362"/>
                </a:lnTo>
                <a:lnTo>
                  <a:pt x="2753" y="397"/>
                </a:lnTo>
                <a:lnTo>
                  <a:pt x="2709" y="436"/>
                </a:lnTo>
                <a:lnTo>
                  <a:pt x="2487" y="657"/>
                </a:lnTo>
                <a:lnTo>
                  <a:pt x="2573" y="661"/>
                </a:lnTo>
                <a:lnTo>
                  <a:pt x="2658" y="673"/>
                </a:lnTo>
                <a:lnTo>
                  <a:pt x="2743" y="691"/>
                </a:lnTo>
                <a:lnTo>
                  <a:pt x="2827" y="715"/>
                </a:lnTo>
                <a:lnTo>
                  <a:pt x="2909" y="748"/>
                </a:lnTo>
                <a:lnTo>
                  <a:pt x="2990" y="786"/>
                </a:lnTo>
                <a:lnTo>
                  <a:pt x="3068" y="829"/>
                </a:lnTo>
                <a:lnTo>
                  <a:pt x="3142" y="881"/>
                </a:lnTo>
                <a:lnTo>
                  <a:pt x="3214" y="937"/>
                </a:lnTo>
                <a:lnTo>
                  <a:pt x="3281" y="999"/>
                </a:lnTo>
                <a:lnTo>
                  <a:pt x="3344" y="1066"/>
                </a:lnTo>
                <a:lnTo>
                  <a:pt x="3402" y="1136"/>
                </a:lnTo>
                <a:lnTo>
                  <a:pt x="3452" y="1210"/>
                </a:lnTo>
                <a:lnTo>
                  <a:pt x="3498" y="1286"/>
                </a:lnTo>
                <a:lnTo>
                  <a:pt x="3536" y="1365"/>
                </a:lnTo>
                <a:lnTo>
                  <a:pt x="3568" y="1446"/>
                </a:lnTo>
                <a:lnTo>
                  <a:pt x="3592" y="1529"/>
                </a:lnTo>
                <a:lnTo>
                  <a:pt x="3611" y="1613"/>
                </a:lnTo>
                <a:lnTo>
                  <a:pt x="3622" y="1699"/>
                </a:lnTo>
                <a:lnTo>
                  <a:pt x="3624" y="1729"/>
                </a:lnTo>
                <a:lnTo>
                  <a:pt x="3622" y="1758"/>
                </a:lnTo>
                <a:lnTo>
                  <a:pt x="3622" y="1788"/>
                </a:lnTo>
                <a:lnTo>
                  <a:pt x="3847" y="1563"/>
                </a:lnTo>
                <a:lnTo>
                  <a:pt x="3891" y="1514"/>
                </a:lnTo>
                <a:lnTo>
                  <a:pt x="3930" y="1462"/>
                </a:lnTo>
                <a:lnTo>
                  <a:pt x="3961" y="1405"/>
                </a:lnTo>
                <a:lnTo>
                  <a:pt x="3986" y="1347"/>
                </a:lnTo>
                <a:lnTo>
                  <a:pt x="4005" y="1284"/>
                </a:lnTo>
                <a:lnTo>
                  <a:pt x="4017" y="1219"/>
                </a:lnTo>
                <a:lnTo>
                  <a:pt x="4023" y="1153"/>
                </a:lnTo>
                <a:lnTo>
                  <a:pt x="4022" y="1083"/>
                </a:lnTo>
                <a:lnTo>
                  <a:pt x="4013" y="1009"/>
                </a:lnTo>
                <a:lnTo>
                  <a:pt x="3997" y="935"/>
                </a:lnTo>
                <a:lnTo>
                  <a:pt x="3974" y="862"/>
                </a:lnTo>
                <a:lnTo>
                  <a:pt x="3942" y="791"/>
                </a:lnTo>
                <a:lnTo>
                  <a:pt x="3905" y="722"/>
                </a:lnTo>
                <a:lnTo>
                  <a:pt x="3861" y="656"/>
                </a:lnTo>
                <a:lnTo>
                  <a:pt x="3810" y="590"/>
                </a:lnTo>
                <a:lnTo>
                  <a:pt x="3753" y="529"/>
                </a:lnTo>
                <a:lnTo>
                  <a:pt x="3694" y="476"/>
                </a:lnTo>
                <a:lnTo>
                  <a:pt x="3632" y="429"/>
                </a:lnTo>
                <a:lnTo>
                  <a:pt x="3568" y="387"/>
                </a:lnTo>
                <a:lnTo>
                  <a:pt x="3500" y="350"/>
                </a:lnTo>
                <a:lnTo>
                  <a:pt x="3432" y="320"/>
                </a:lnTo>
                <a:lnTo>
                  <a:pt x="3360" y="297"/>
                </a:lnTo>
                <a:lnTo>
                  <a:pt x="3289" y="279"/>
                </a:lnTo>
                <a:lnTo>
                  <a:pt x="3216" y="268"/>
                </a:lnTo>
                <a:lnTo>
                  <a:pt x="3145" y="266"/>
                </a:lnTo>
                <a:close/>
                <a:moveTo>
                  <a:pt x="3145" y="0"/>
                </a:moveTo>
                <a:lnTo>
                  <a:pt x="3231" y="4"/>
                </a:lnTo>
                <a:lnTo>
                  <a:pt x="3316" y="14"/>
                </a:lnTo>
                <a:lnTo>
                  <a:pt x="3402" y="32"/>
                </a:lnTo>
                <a:lnTo>
                  <a:pt x="3485" y="57"/>
                </a:lnTo>
                <a:lnTo>
                  <a:pt x="3569" y="89"/>
                </a:lnTo>
                <a:lnTo>
                  <a:pt x="3648" y="127"/>
                </a:lnTo>
                <a:lnTo>
                  <a:pt x="3727" y="172"/>
                </a:lnTo>
                <a:lnTo>
                  <a:pt x="3802" y="222"/>
                </a:lnTo>
                <a:lnTo>
                  <a:pt x="3875" y="279"/>
                </a:lnTo>
                <a:lnTo>
                  <a:pt x="3942" y="342"/>
                </a:lnTo>
                <a:lnTo>
                  <a:pt x="4004" y="407"/>
                </a:lnTo>
                <a:lnTo>
                  <a:pt x="4059" y="474"/>
                </a:lnTo>
                <a:lnTo>
                  <a:pt x="4108" y="543"/>
                </a:lnTo>
                <a:lnTo>
                  <a:pt x="4152" y="615"/>
                </a:lnTo>
                <a:lnTo>
                  <a:pt x="4189" y="688"/>
                </a:lnTo>
                <a:lnTo>
                  <a:pt x="4220" y="761"/>
                </a:lnTo>
                <a:lnTo>
                  <a:pt x="4247" y="838"/>
                </a:lnTo>
                <a:lnTo>
                  <a:pt x="4267" y="914"/>
                </a:lnTo>
                <a:lnTo>
                  <a:pt x="4281" y="990"/>
                </a:lnTo>
                <a:lnTo>
                  <a:pt x="4289" y="1066"/>
                </a:lnTo>
                <a:lnTo>
                  <a:pt x="4292" y="1142"/>
                </a:lnTo>
                <a:lnTo>
                  <a:pt x="4288" y="1216"/>
                </a:lnTo>
                <a:lnTo>
                  <a:pt x="4278" y="1290"/>
                </a:lnTo>
                <a:lnTo>
                  <a:pt x="4262" y="1363"/>
                </a:lnTo>
                <a:lnTo>
                  <a:pt x="4240" y="1434"/>
                </a:lnTo>
                <a:lnTo>
                  <a:pt x="4212" y="1503"/>
                </a:lnTo>
                <a:lnTo>
                  <a:pt x="4178" y="1568"/>
                </a:lnTo>
                <a:lnTo>
                  <a:pt x="4137" y="1632"/>
                </a:lnTo>
                <a:lnTo>
                  <a:pt x="4090" y="1693"/>
                </a:lnTo>
                <a:lnTo>
                  <a:pt x="4038" y="1750"/>
                </a:lnTo>
                <a:lnTo>
                  <a:pt x="1991" y="3793"/>
                </a:lnTo>
                <a:lnTo>
                  <a:pt x="1950" y="3830"/>
                </a:lnTo>
                <a:lnTo>
                  <a:pt x="1908" y="3861"/>
                </a:lnTo>
                <a:lnTo>
                  <a:pt x="1861" y="3888"/>
                </a:lnTo>
                <a:lnTo>
                  <a:pt x="1813" y="3910"/>
                </a:lnTo>
                <a:lnTo>
                  <a:pt x="1762" y="3929"/>
                </a:lnTo>
                <a:lnTo>
                  <a:pt x="625" y="4223"/>
                </a:lnTo>
                <a:lnTo>
                  <a:pt x="621" y="4225"/>
                </a:lnTo>
                <a:lnTo>
                  <a:pt x="610" y="4228"/>
                </a:lnTo>
                <a:lnTo>
                  <a:pt x="595" y="4230"/>
                </a:lnTo>
                <a:lnTo>
                  <a:pt x="576" y="4234"/>
                </a:lnTo>
                <a:lnTo>
                  <a:pt x="554" y="4238"/>
                </a:lnTo>
                <a:lnTo>
                  <a:pt x="532" y="4243"/>
                </a:lnTo>
                <a:lnTo>
                  <a:pt x="510" y="4247"/>
                </a:lnTo>
                <a:lnTo>
                  <a:pt x="489" y="4248"/>
                </a:lnTo>
                <a:lnTo>
                  <a:pt x="470" y="4249"/>
                </a:lnTo>
                <a:lnTo>
                  <a:pt x="406" y="4245"/>
                </a:lnTo>
                <a:lnTo>
                  <a:pt x="345" y="4233"/>
                </a:lnTo>
                <a:lnTo>
                  <a:pt x="286" y="4213"/>
                </a:lnTo>
                <a:lnTo>
                  <a:pt x="233" y="4185"/>
                </a:lnTo>
                <a:lnTo>
                  <a:pt x="182" y="4153"/>
                </a:lnTo>
                <a:lnTo>
                  <a:pt x="137" y="4113"/>
                </a:lnTo>
                <a:lnTo>
                  <a:pt x="97" y="4069"/>
                </a:lnTo>
                <a:lnTo>
                  <a:pt x="64" y="4018"/>
                </a:lnTo>
                <a:lnTo>
                  <a:pt x="37" y="3965"/>
                </a:lnTo>
                <a:lnTo>
                  <a:pt x="16" y="3908"/>
                </a:lnTo>
                <a:lnTo>
                  <a:pt x="4" y="3847"/>
                </a:lnTo>
                <a:lnTo>
                  <a:pt x="0" y="3785"/>
                </a:lnTo>
                <a:lnTo>
                  <a:pt x="1" y="3766"/>
                </a:lnTo>
                <a:lnTo>
                  <a:pt x="2" y="3744"/>
                </a:lnTo>
                <a:lnTo>
                  <a:pt x="6" y="3722"/>
                </a:lnTo>
                <a:lnTo>
                  <a:pt x="11" y="3699"/>
                </a:lnTo>
                <a:lnTo>
                  <a:pt x="13" y="3680"/>
                </a:lnTo>
                <a:lnTo>
                  <a:pt x="17" y="3664"/>
                </a:lnTo>
                <a:lnTo>
                  <a:pt x="20" y="3652"/>
                </a:lnTo>
                <a:lnTo>
                  <a:pt x="20" y="3648"/>
                </a:lnTo>
                <a:lnTo>
                  <a:pt x="336" y="2518"/>
                </a:lnTo>
                <a:lnTo>
                  <a:pt x="354" y="2467"/>
                </a:lnTo>
                <a:lnTo>
                  <a:pt x="377" y="2418"/>
                </a:lnTo>
                <a:lnTo>
                  <a:pt x="403" y="2374"/>
                </a:lnTo>
                <a:lnTo>
                  <a:pt x="436" y="2330"/>
                </a:lnTo>
                <a:lnTo>
                  <a:pt x="472" y="2291"/>
                </a:lnTo>
                <a:lnTo>
                  <a:pt x="1857" y="908"/>
                </a:lnTo>
                <a:lnTo>
                  <a:pt x="1857" y="908"/>
                </a:lnTo>
                <a:lnTo>
                  <a:pt x="1858" y="907"/>
                </a:lnTo>
                <a:lnTo>
                  <a:pt x="1860" y="905"/>
                </a:lnTo>
                <a:lnTo>
                  <a:pt x="1861" y="903"/>
                </a:lnTo>
                <a:lnTo>
                  <a:pt x="1864" y="901"/>
                </a:lnTo>
                <a:lnTo>
                  <a:pt x="1865" y="900"/>
                </a:lnTo>
                <a:lnTo>
                  <a:pt x="2518" y="248"/>
                </a:lnTo>
                <a:lnTo>
                  <a:pt x="2574" y="198"/>
                </a:lnTo>
                <a:lnTo>
                  <a:pt x="2635" y="153"/>
                </a:lnTo>
                <a:lnTo>
                  <a:pt x="2699" y="112"/>
                </a:lnTo>
                <a:lnTo>
                  <a:pt x="2766" y="78"/>
                </a:lnTo>
                <a:lnTo>
                  <a:pt x="2838" y="51"/>
                </a:lnTo>
                <a:lnTo>
                  <a:pt x="2912" y="28"/>
                </a:lnTo>
                <a:lnTo>
                  <a:pt x="2987" y="12"/>
                </a:lnTo>
                <a:lnTo>
                  <a:pt x="3065" y="2"/>
                </a:lnTo>
                <a:lnTo>
                  <a:pt x="3145" y="0"/>
                </a:lnTo>
                <a:close/>
              </a:path>
            </a:pathLst>
          </a:custGeom>
          <a:solidFill>
            <a:schemeClr val="bg1">
              <a:lumMod val="75000"/>
            </a:schemeClr>
          </a:solid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sp>
        <p:nvSpPr>
          <p:cNvPr id="33" name="Oval 32">
            <a:extLst>
              <a:ext uri="{FF2B5EF4-FFF2-40B4-BE49-F238E27FC236}">
                <a16:creationId xmlns:a16="http://schemas.microsoft.com/office/drawing/2014/main" id="{F133ED21-5F46-4A78-986E-2035E1CD33E2}"/>
              </a:ext>
            </a:extLst>
          </p:cNvPr>
          <p:cNvSpPr/>
          <p:nvPr/>
        </p:nvSpPr>
        <p:spPr>
          <a:xfrm>
            <a:off x="8245475" y="3362325"/>
            <a:ext cx="665163" cy="677863"/>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id-ID" sz="1600">
              <a:solidFill>
                <a:schemeClr val="bg1"/>
              </a:solidFill>
            </a:endParaRPr>
          </a:p>
        </p:txBody>
      </p:sp>
      <p:grpSp>
        <p:nvGrpSpPr>
          <p:cNvPr id="34" name="Group 33">
            <a:extLst>
              <a:ext uri="{FF2B5EF4-FFF2-40B4-BE49-F238E27FC236}">
                <a16:creationId xmlns:a16="http://schemas.microsoft.com/office/drawing/2014/main" id="{9F4AF924-D83A-481A-9B7F-684C2E73D058}"/>
              </a:ext>
            </a:extLst>
          </p:cNvPr>
          <p:cNvGrpSpPr/>
          <p:nvPr/>
        </p:nvGrpSpPr>
        <p:grpSpPr>
          <a:xfrm>
            <a:off x="8394215" y="3538579"/>
            <a:ext cx="368016" cy="310911"/>
            <a:chOff x="8609013" y="3657601"/>
            <a:chExt cx="3406775" cy="2878138"/>
          </a:xfrm>
          <a:solidFill>
            <a:schemeClr val="bg1">
              <a:lumMod val="75000"/>
            </a:schemeClr>
          </a:solidFill>
        </p:grpSpPr>
        <p:sp>
          <p:nvSpPr>
            <p:cNvPr id="35" name="Freeform 209">
              <a:extLst>
                <a:ext uri="{FF2B5EF4-FFF2-40B4-BE49-F238E27FC236}">
                  <a16:creationId xmlns:a16="http://schemas.microsoft.com/office/drawing/2014/main" id="{A6B4C44C-FBCC-4318-9D8E-40C1381AF22E}"/>
                </a:ext>
              </a:extLst>
            </p:cNvPr>
            <p:cNvSpPr>
              <a:spLocks noEditPoints="1"/>
            </p:cNvSpPr>
            <p:nvPr/>
          </p:nvSpPr>
          <p:spPr bwMode="auto">
            <a:xfrm>
              <a:off x="9459913" y="4403726"/>
              <a:ext cx="1704975" cy="1706563"/>
            </a:xfrm>
            <a:custGeom>
              <a:avLst/>
              <a:gdLst>
                <a:gd name="T0" fmla="*/ 943 w 2147"/>
                <a:gd name="T1" fmla="*/ 279 h 2149"/>
                <a:gd name="T2" fmla="*/ 745 w 2147"/>
                <a:gd name="T3" fmla="*/ 339 h 2149"/>
                <a:gd name="T4" fmla="*/ 567 w 2147"/>
                <a:gd name="T5" fmla="*/ 449 h 2149"/>
                <a:gd name="T6" fmla="*/ 417 w 2147"/>
                <a:gd name="T7" fmla="*/ 609 h 2149"/>
                <a:gd name="T8" fmla="*/ 318 w 2147"/>
                <a:gd name="T9" fmla="*/ 796 h 2149"/>
                <a:gd name="T10" fmla="*/ 272 w 2147"/>
                <a:gd name="T11" fmla="*/ 999 h 2149"/>
                <a:gd name="T12" fmla="*/ 279 w 2147"/>
                <a:gd name="T13" fmla="*/ 1205 h 2149"/>
                <a:gd name="T14" fmla="*/ 338 w 2147"/>
                <a:gd name="T15" fmla="*/ 1403 h 2149"/>
                <a:gd name="T16" fmla="*/ 448 w 2147"/>
                <a:gd name="T17" fmla="*/ 1582 h 2149"/>
                <a:gd name="T18" fmla="*/ 608 w 2147"/>
                <a:gd name="T19" fmla="*/ 1731 h 2149"/>
                <a:gd name="T20" fmla="*/ 795 w 2147"/>
                <a:gd name="T21" fmla="*/ 1830 h 2149"/>
                <a:gd name="T22" fmla="*/ 999 w 2147"/>
                <a:gd name="T23" fmla="*/ 1877 h 2149"/>
                <a:gd name="T24" fmla="*/ 1203 w 2147"/>
                <a:gd name="T25" fmla="*/ 1870 h 2149"/>
                <a:gd name="T26" fmla="*/ 1402 w 2147"/>
                <a:gd name="T27" fmla="*/ 1811 h 2149"/>
                <a:gd name="T28" fmla="*/ 1581 w 2147"/>
                <a:gd name="T29" fmla="*/ 1701 h 2149"/>
                <a:gd name="T30" fmla="*/ 1729 w 2147"/>
                <a:gd name="T31" fmla="*/ 1541 h 2149"/>
                <a:gd name="T32" fmla="*/ 1830 w 2147"/>
                <a:gd name="T33" fmla="*/ 1353 h 2149"/>
                <a:gd name="T34" fmla="*/ 1875 w 2147"/>
                <a:gd name="T35" fmla="*/ 1151 h 2149"/>
                <a:gd name="T36" fmla="*/ 1868 w 2147"/>
                <a:gd name="T37" fmla="*/ 944 h 2149"/>
                <a:gd name="T38" fmla="*/ 1809 w 2147"/>
                <a:gd name="T39" fmla="*/ 746 h 2149"/>
                <a:gd name="T40" fmla="*/ 1699 w 2147"/>
                <a:gd name="T41" fmla="*/ 568 h 2149"/>
                <a:gd name="T42" fmla="*/ 1540 w 2147"/>
                <a:gd name="T43" fmla="*/ 418 h 2149"/>
                <a:gd name="T44" fmla="*/ 1351 w 2147"/>
                <a:gd name="T45" fmla="*/ 319 h 2149"/>
                <a:gd name="T46" fmla="*/ 1149 w 2147"/>
                <a:gd name="T47" fmla="*/ 273 h 2149"/>
                <a:gd name="T48" fmla="*/ 1166 w 2147"/>
                <a:gd name="T49" fmla="*/ 4 h 2149"/>
                <a:gd name="T50" fmla="*/ 1429 w 2147"/>
                <a:gd name="T51" fmla="*/ 61 h 2149"/>
                <a:gd name="T52" fmla="*/ 1665 w 2147"/>
                <a:gd name="T53" fmla="*/ 178 h 2149"/>
                <a:gd name="T54" fmla="*/ 1863 w 2147"/>
                <a:gd name="T55" fmla="*/ 347 h 2149"/>
                <a:gd name="T56" fmla="*/ 2015 w 2147"/>
                <a:gd name="T57" fmla="*/ 557 h 2149"/>
                <a:gd name="T58" fmla="*/ 2112 w 2147"/>
                <a:gd name="T59" fmla="*/ 803 h 2149"/>
                <a:gd name="T60" fmla="*/ 2147 w 2147"/>
                <a:gd name="T61" fmla="*/ 1074 h 2149"/>
                <a:gd name="T62" fmla="*/ 2112 w 2147"/>
                <a:gd name="T63" fmla="*/ 1345 h 2149"/>
                <a:gd name="T64" fmla="*/ 2015 w 2147"/>
                <a:gd name="T65" fmla="*/ 1591 h 2149"/>
                <a:gd name="T66" fmla="*/ 1863 w 2147"/>
                <a:gd name="T67" fmla="*/ 1803 h 2149"/>
                <a:gd name="T68" fmla="*/ 1665 w 2147"/>
                <a:gd name="T69" fmla="*/ 1972 h 2149"/>
                <a:gd name="T70" fmla="*/ 1429 w 2147"/>
                <a:gd name="T71" fmla="*/ 2088 h 2149"/>
                <a:gd name="T72" fmla="*/ 1166 w 2147"/>
                <a:gd name="T73" fmla="*/ 2145 h 2149"/>
                <a:gd name="T74" fmla="*/ 890 w 2147"/>
                <a:gd name="T75" fmla="*/ 2133 h 2149"/>
                <a:gd name="T76" fmla="*/ 635 w 2147"/>
                <a:gd name="T77" fmla="*/ 2055 h 2149"/>
                <a:gd name="T78" fmla="*/ 412 w 2147"/>
                <a:gd name="T79" fmla="*/ 1920 h 2149"/>
                <a:gd name="T80" fmla="*/ 228 w 2147"/>
                <a:gd name="T81" fmla="*/ 1737 h 2149"/>
                <a:gd name="T82" fmla="*/ 94 w 2147"/>
                <a:gd name="T83" fmla="*/ 1513 h 2149"/>
                <a:gd name="T84" fmla="*/ 16 w 2147"/>
                <a:gd name="T85" fmla="*/ 1258 h 2149"/>
                <a:gd name="T86" fmla="*/ 4 w 2147"/>
                <a:gd name="T87" fmla="*/ 982 h 2149"/>
                <a:gd name="T88" fmla="*/ 61 w 2147"/>
                <a:gd name="T89" fmla="*/ 718 h 2149"/>
                <a:gd name="T90" fmla="*/ 177 w 2147"/>
                <a:gd name="T91" fmla="*/ 483 h 2149"/>
                <a:gd name="T92" fmla="*/ 346 w 2147"/>
                <a:gd name="T93" fmla="*/ 285 h 2149"/>
                <a:gd name="T94" fmla="*/ 557 w 2147"/>
                <a:gd name="T95" fmla="*/ 133 h 2149"/>
                <a:gd name="T96" fmla="*/ 803 w 2147"/>
                <a:gd name="T97" fmla="*/ 35 h 2149"/>
                <a:gd name="T98" fmla="*/ 1074 w 2147"/>
                <a:gd name="T99"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7" h="2149">
                  <a:moveTo>
                    <a:pt x="1081" y="269"/>
                  </a:moveTo>
                  <a:lnTo>
                    <a:pt x="1012" y="271"/>
                  </a:lnTo>
                  <a:lnTo>
                    <a:pt x="943" y="279"/>
                  </a:lnTo>
                  <a:lnTo>
                    <a:pt x="876" y="294"/>
                  </a:lnTo>
                  <a:lnTo>
                    <a:pt x="810" y="314"/>
                  </a:lnTo>
                  <a:lnTo>
                    <a:pt x="745" y="339"/>
                  </a:lnTo>
                  <a:lnTo>
                    <a:pt x="683" y="369"/>
                  </a:lnTo>
                  <a:lnTo>
                    <a:pt x="623" y="406"/>
                  </a:lnTo>
                  <a:lnTo>
                    <a:pt x="567" y="449"/>
                  </a:lnTo>
                  <a:lnTo>
                    <a:pt x="512" y="498"/>
                  </a:lnTo>
                  <a:lnTo>
                    <a:pt x="462" y="550"/>
                  </a:lnTo>
                  <a:lnTo>
                    <a:pt x="417" y="609"/>
                  </a:lnTo>
                  <a:lnTo>
                    <a:pt x="378" y="669"/>
                  </a:lnTo>
                  <a:lnTo>
                    <a:pt x="345" y="732"/>
                  </a:lnTo>
                  <a:lnTo>
                    <a:pt x="318" y="796"/>
                  </a:lnTo>
                  <a:lnTo>
                    <a:pt x="297" y="864"/>
                  </a:lnTo>
                  <a:lnTo>
                    <a:pt x="281" y="931"/>
                  </a:lnTo>
                  <a:lnTo>
                    <a:pt x="272" y="999"/>
                  </a:lnTo>
                  <a:lnTo>
                    <a:pt x="268" y="1067"/>
                  </a:lnTo>
                  <a:lnTo>
                    <a:pt x="271" y="1136"/>
                  </a:lnTo>
                  <a:lnTo>
                    <a:pt x="279" y="1205"/>
                  </a:lnTo>
                  <a:lnTo>
                    <a:pt x="293" y="1272"/>
                  </a:lnTo>
                  <a:lnTo>
                    <a:pt x="313" y="1339"/>
                  </a:lnTo>
                  <a:lnTo>
                    <a:pt x="338" y="1403"/>
                  </a:lnTo>
                  <a:lnTo>
                    <a:pt x="370" y="1466"/>
                  </a:lnTo>
                  <a:lnTo>
                    <a:pt x="405" y="1525"/>
                  </a:lnTo>
                  <a:lnTo>
                    <a:pt x="448" y="1582"/>
                  </a:lnTo>
                  <a:lnTo>
                    <a:pt x="497" y="1636"/>
                  </a:lnTo>
                  <a:lnTo>
                    <a:pt x="549" y="1686"/>
                  </a:lnTo>
                  <a:lnTo>
                    <a:pt x="608" y="1731"/>
                  </a:lnTo>
                  <a:lnTo>
                    <a:pt x="668" y="1771"/>
                  </a:lnTo>
                  <a:lnTo>
                    <a:pt x="730" y="1804"/>
                  </a:lnTo>
                  <a:lnTo>
                    <a:pt x="795" y="1830"/>
                  </a:lnTo>
                  <a:lnTo>
                    <a:pt x="863" y="1852"/>
                  </a:lnTo>
                  <a:lnTo>
                    <a:pt x="930" y="1868"/>
                  </a:lnTo>
                  <a:lnTo>
                    <a:pt x="999" y="1877"/>
                  </a:lnTo>
                  <a:lnTo>
                    <a:pt x="1067" y="1881"/>
                  </a:lnTo>
                  <a:lnTo>
                    <a:pt x="1135" y="1878"/>
                  </a:lnTo>
                  <a:lnTo>
                    <a:pt x="1203" y="1870"/>
                  </a:lnTo>
                  <a:lnTo>
                    <a:pt x="1271" y="1856"/>
                  </a:lnTo>
                  <a:lnTo>
                    <a:pt x="1337" y="1836"/>
                  </a:lnTo>
                  <a:lnTo>
                    <a:pt x="1402" y="1811"/>
                  </a:lnTo>
                  <a:lnTo>
                    <a:pt x="1464" y="1779"/>
                  </a:lnTo>
                  <a:lnTo>
                    <a:pt x="1523" y="1743"/>
                  </a:lnTo>
                  <a:lnTo>
                    <a:pt x="1581" y="1701"/>
                  </a:lnTo>
                  <a:lnTo>
                    <a:pt x="1634" y="1652"/>
                  </a:lnTo>
                  <a:lnTo>
                    <a:pt x="1684" y="1599"/>
                  </a:lnTo>
                  <a:lnTo>
                    <a:pt x="1729" y="1541"/>
                  </a:lnTo>
                  <a:lnTo>
                    <a:pt x="1769" y="1480"/>
                  </a:lnTo>
                  <a:lnTo>
                    <a:pt x="1802" y="1418"/>
                  </a:lnTo>
                  <a:lnTo>
                    <a:pt x="1830" y="1353"/>
                  </a:lnTo>
                  <a:lnTo>
                    <a:pt x="1851" y="1286"/>
                  </a:lnTo>
                  <a:lnTo>
                    <a:pt x="1865" y="1218"/>
                  </a:lnTo>
                  <a:lnTo>
                    <a:pt x="1875" y="1151"/>
                  </a:lnTo>
                  <a:lnTo>
                    <a:pt x="1879" y="1082"/>
                  </a:lnTo>
                  <a:lnTo>
                    <a:pt x="1876" y="1013"/>
                  </a:lnTo>
                  <a:lnTo>
                    <a:pt x="1868" y="944"/>
                  </a:lnTo>
                  <a:lnTo>
                    <a:pt x="1853" y="877"/>
                  </a:lnTo>
                  <a:lnTo>
                    <a:pt x="1835" y="811"/>
                  </a:lnTo>
                  <a:lnTo>
                    <a:pt x="1809" y="746"/>
                  </a:lnTo>
                  <a:lnTo>
                    <a:pt x="1778" y="684"/>
                  </a:lnTo>
                  <a:lnTo>
                    <a:pt x="1741" y="624"/>
                  </a:lnTo>
                  <a:lnTo>
                    <a:pt x="1699" y="568"/>
                  </a:lnTo>
                  <a:lnTo>
                    <a:pt x="1651" y="513"/>
                  </a:lnTo>
                  <a:lnTo>
                    <a:pt x="1597" y="463"/>
                  </a:lnTo>
                  <a:lnTo>
                    <a:pt x="1540" y="418"/>
                  </a:lnTo>
                  <a:lnTo>
                    <a:pt x="1480" y="379"/>
                  </a:lnTo>
                  <a:lnTo>
                    <a:pt x="1416" y="345"/>
                  </a:lnTo>
                  <a:lnTo>
                    <a:pt x="1351" y="319"/>
                  </a:lnTo>
                  <a:lnTo>
                    <a:pt x="1285" y="298"/>
                  </a:lnTo>
                  <a:lnTo>
                    <a:pt x="1217" y="282"/>
                  </a:lnTo>
                  <a:lnTo>
                    <a:pt x="1149" y="273"/>
                  </a:lnTo>
                  <a:lnTo>
                    <a:pt x="1081" y="269"/>
                  </a:lnTo>
                  <a:close/>
                  <a:moveTo>
                    <a:pt x="1074" y="0"/>
                  </a:moveTo>
                  <a:lnTo>
                    <a:pt x="1166" y="4"/>
                  </a:lnTo>
                  <a:lnTo>
                    <a:pt x="1256" y="16"/>
                  </a:lnTo>
                  <a:lnTo>
                    <a:pt x="1345" y="35"/>
                  </a:lnTo>
                  <a:lnTo>
                    <a:pt x="1429" y="61"/>
                  </a:lnTo>
                  <a:lnTo>
                    <a:pt x="1511" y="94"/>
                  </a:lnTo>
                  <a:lnTo>
                    <a:pt x="1591" y="133"/>
                  </a:lnTo>
                  <a:lnTo>
                    <a:pt x="1665" y="178"/>
                  </a:lnTo>
                  <a:lnTo>
                    <a:pt x="1735" y="229"/>
                  </a:lnTo>
                  <a:lnTo>
                    <a:pt x="1801" y="285"/>
                  </a:lnTo>
                  <a:lnTo>
                    <a:pt x="1863" y="347"/>
                  </a:lnTo>
                  <a:lnTo>
                    <a:pt x="1918" y="413"/>
                  </a:lnTo>
                  <a:lnTo>
                    <a:pt x="1970" y="483"/>
                  </a:lnTo>
                  <a:lnTo>
                    <a:pt x="2015" y="557"/>
                  </a:lnTo>
                  <a:lnTo>
                    <a:pt x="2053" y="636"/>
                  </a:lnTo>
                  <a:lnTo>
                    <a:pt x="2086" y="718"/>
                  </a:lnTo>
                  <a:lnTo>
                    <a:pt x="2112" y="803"/>
                  </a:lnTo>
                  <a:lnTo>
                    <a:pt x="2131" y="892"/>
                  </a:lnTo>
                  <a:lnTo>
                    <a:pt x="2143" y="982"/>
                  </a:lnTo>
                  <a:lnTo>
                    <a:pt x="2147" y="1074"/>
                  </a:lnTo>
                  <a:lnTo>
                    <a:pt x="2143" y="1167"/>
                  </a:lnTo>
                  <a:lnTo>
                    <a:pt x="2131" y="1258"/>
                  </a:lnTo>
                  <a:lnTo>
                    <a:pt x="2112" y="1345"/>
                  </a:lnTo>
                  <a:lnTo>
                    <a:pt x="2086" y="1431"/>
                  </a:lnTo>
                  <a:lnTo>
                    <a:pt x="2053" y="1513"/>
                  </a:lnTo>
                  <a:lnTo>
                    <a:pt x="2015" y="1591"/>
                  </a:lnTo>
                  <a:lnTo>
                    <a:pt x="1970" y="1667"/>
                  </a:lnTo>
                  <a:lnTo>
                    <a:pt x="1918" y="1737"/>
                  </a:lnTo>
                  <a:lnTo>
                    <a:pt x="1863" y="1803"/>
                  </a:lnTo>
                  <a:lnTo>
                    <a:pt x="1801" y="1865"/>
                  </a:lnTo>
                  <a:lnTo>
                    <a:pt x="1735" y="1920"/>
                  </a:lnTo>
                  <a:lnTo>
                    <a:pt x="1665" y="1972"/>
                  </a:lnTo>
                  <a:lnTo>
                    <a:pt x="1591" y="2017"/>
                  </a:lnTo>
                  <a:lnTo>
                    <a:pt x="1511" y="2055"/>
                  </a:lnTo>
                  <a:lnTo>
                    <a:pt x="1429" y="2088"/>
                  </a:lnTo>
                  <a:lnTo>
                    <a:pt x="1345" y="2115"/>
                  </a:lnTo>
                  <a:lnTo>
                    <a:pt x="1256" y="2133"/>
                  </a:lnTo>
                  <a:lnTo>
                    <a:pt x="1166" y="2145"/>
                  </a:lnTo>
                  <a:lnTo>
                    <a:pt x="1074" y="2149"/>
                  </a:lnTo>
                  <a:lnTo>
                    <a:pt x="981" y="2145"/>
                  </a:lnTo>
                  <a:lnTo>
                    <a:pt x="890" y="2133"/>
                  </a:lnTo>
                  <a:lnTo>
                    <a:pt x="803" y="2115"/>
                  </a:lnTo>
                  <a:lnTo>
                    <a:pt x="717" y="2088"/>
                  </a:lnTo>
                  <a:lnTo>
                    <a:pt x="635" y="2055"/>
                  </a:lnTo>
                  <a:lnTo>
                    <a:pt x="557" y="2017"/>
                  </a:lnTo>
                  <a:lnTo>
                    <a:pt x="482" y="1972"/>
                  </a:lnTo>
                  <a:lnTo>
                    <a:pt x="412" y="1920"/>
                  </a:lnTo>
                  <a:lnTo>
                    <a:pt x="346" y="1865"/>
                  </a:lnTo>
                  <a:lnTo>
                    <a:pt x="284" y="1803"/>
                  </a:lnTo>
                  <a:lnTo>
                    <a:pt x="228" y="1737"/>
                  </a:lnTo>
                  <a:lnTo>
                    <a:pt x="177" y="1667"/>
                  </a:lnTo>
                  <a:lnTo>
                    <a:pt x="132" y="1591"/>
                  </a:lnTo>
                  <a:lnTo>
                    <a:pt x="94" y="1513"/>
                  </a:lnTo>
                  <a:lnTo>
                    <a:pt x="61" y="1431"/>
                  </a:lnTo>
                  <a:lnTo>
                    <a:pt x="34" y="1345"/>
                  </a:lnTo>
                  <a:lnTo>
                    <a:pt x="16" y="1258"/>
                  </a:lnTo>
                  <a:lnTo>
                    <a:pt x="4" y="1167"/>
                  </a:lnTo>
                  <a:lnTo>
                    <a:pt x="0" y="1074"/>
                  </a:lnTo>
                  <a:lnTo>
                    <a:pt x="4" y="982"/>
                  </a:lnTo>
                  <a:lnTo>
                    <a:pt x="16" y="892"/>
                  </a:lnTo>
                  <a:lnTo>
                    <a:pt x="34" y="803"/>
                  </a:lnTo>
                  <a:lnTo>
                    <a:pt x="61" y="718"/>
                  </a:lnTo>
                  <a:lnTo>
                    <a:pt x="94" y="636"/>
                  </a:lnTo>
                  <a:lnTo>
                    <a:pt x="132" y="557"/>
                  </a:lnTo>
                  <a:lnTo>
                    <a:pt x="177" y="483"/>
                  </a:lnTo>
                  <a:lnTo>
                    <a:pt x="228" y="413"/>
                  </a:lnTo>
                  <a:lnTo>
                    <a:pt x="284" y="347"/>
                  </a:lnTo>
                  <a:lnTo>
                    <a:pt x="346" y="285"/>
                  </a:lnTo>
                  <a:lnTo>
                    <a:pt x="412" y="229"/>
                  </a:lnTo>
                  <a:lnTo>
                    <a:pt x="482" y="178"/>
                  </a:lnTo>
                  <a:lnTo>
                    <a:pt x="557" y="133"/>
                  </a:lnTo>
                  <a:lnTo>
                    <a:pt x="635" y="94"/>
                  </a:lnTo>
                  <a:lnTo>
                    <a:pt x="717" y="61"/>
                  </a:lnTo>
                  <a:lnTo>
                    <a:pt x="803" y="35"/>
                  </a:lnTo>
                  <a:lnTo>
                    <a:pt x="890" y="16"/>
                  </a:lnTo>
                  <a:lnTo>
                    <a:pt x="981" y="4"/>
                  </a:lnTo>
                  <a:lnTo>
                    <a:pt x="1074"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sp>
          <p:nvSpPr>
            <p:cNvPr id="36" name="Freeform 210">
              <a:extLst>
                <a:ext uri="{FF2B5EF4-FFF2-40B4-BE49-F238E27FC236}">
                  <a16:creationId xmlns:a16="http://schemas.microsoft.com/office/drawing/2014/main" id="{F448FBD1-5085-4164-A93F-74A03D262DF0}"/>
                </a:ext>
              </a:extLst>
            </p:cNvPr>
            <p:cNvSpPr>
              <a:spLocks/>
            </p:cNvSpPr>
            <p:nvPr/>
          </p:nvSpPr>
          <p:spPr bwMode="auto">
            <a:xfrm>
              <a:off x="9886951" y="4830763"/>
              <a:ext cx="479425" cy="479425"/>
            </a:xfrm>
            <a:custGeom>
              <a:avLst/>
              <a:gdLst>
                <a:gd name="T0" fmla="*/ 536 w 602"/>
                <a:gd name="T1" fmla="*/ 0 h 605"/>
                <a:gd name="T2" fmla="*/ 557 w 602"/>
                <a:gd name="T3" fmla="*/ 4 h 605"/>
                <a:gd name="T4" fmla="*/ 576 w 602"/>
                <a:gd name="T5" fmla="*/ 13 h 605"/>
                <a:gd name="T6" fmla="*/ 589 w 602"/>
                <a:gd name="T7" fmla="*/ 28 h 605"/>
                <a:gd name="T8" fmla="*/ 599 w 602"/>
                <a:gd name="T9" fmla="*/ 46 h 605"/>
                <a:gd name="T10" fmla="*/ 602 w 602"/>
                <a:gd name="T11" fmla="*/ 68 h 605"/>
                <a:gd name="T12" fmla="*/ 599 w 602"/>
                <a:gd name="T13" fmla="*/ 89 h 605"/>
                <a:gd name="T14" fmla="*/ 589 w 602"/>
                <a:gd name="T15" fmla="*/ 107 h 605"/>
                <a:gd name="T16" fmla="*/ 576 w 602"/>
                <a:gd name="T17" fmla="*/ 122 h 605"/>
                <a:gd name="T18" fmla="*/ 557 w 602"/>
                <a:gd name="T19" fmla="*/ 131 h 605"/>
                <a:gd name="T20" fmla="*/ 536 w 602"/>
                <a:gd name="T21" fmla="*/ 135 h 605"/>
                <a:gd name="T22" fmla="*/ 480 w 602"/>
                <a:gd name="T23" fmla="*/ 139 h 605"/>
                <a:gd name="T24" fmla="*/ 429 w 602"/>
                <a:gd name="T25" fmla="*/ 150 h 605"/>
                <a:gd name="T26" fmla="*/ 379 w 602"/>
                <a:gd name="T27" fmla="*/ 167 h 605"/>
                <a:gd name="T28" fmla="*/ 333 w 602"/>
                <a:gd name="T29" fmla="*/ 189 h 605"/>
                <a:gd name="T30" fmla="*/ 289 w 602"/>
                <a:gd name="T31" fmla="*/ 218 h 605"/>
                <a:gd name="T32" fmla="*/ 251 w 602"/>
                <a:gd name="T33" fmla="*/ 253 h 605"/>
                <a:gd name="T34" fmla="*/ 216 w 602"/>
                <a:gd name="T35" fmla="*/ 291 h 605"/>
                <a:gd name="T36" fmla="*/ 188 w 602"/>
                <a:gd name="T37" fmla="*/ 335 h 605"/>
                <a:gd name="T38" fmla="*/ 165 w 602"/>
                <a:gd name="T39" fmla="*/ 381 h 605"/>
                <a:gd name="T40" fmla="*/ 148 w 602"/>
                <a:gd name="T41" fmla="*/ 430 h 605"/>
                <a:gd name="T42" fmla="*/ 137 w 602"/>
                <a:gd name="T43" fmla="*/ 483 h 605"/>
                <a:gd name="T44" fmla="*/ 133 w 602"/>
                <a:gd name="T45" fmla="*/ 537 h 605"/>
                <a:gd name="T46" fmla="*/ 129 w 602"/>
                <a:gd name="T47" fmla="*/ 558 h 605"/>
                <a:gd name="T48" fmla="*/ 120 w 602"/>
                <a:gd name="T49" fmla="*/ 577 h 605"/>
                <a:gd name="T50" fmla="*/ 105 w 602"/>
                <a:gd name="T51" fmla="*/ 591 h 605"/>
                <a:gd name="T52" fmla="*/ 87 w 602"/>
                <a:gd name="T53" fmla="*/ 602 h 605"/>
                <a:gd name="T54" fmla="*/ 66 w 602"/>
                <a:gd name="T55" fmla="*/ 605 h 605"/>
                <a:gd name="T56" fmla="*/ 44 w 602"/>
                <a:gd name="T57" fmla="*/ 602 h 605"/>
                <a:gd name="T58" fmla="*/ 26 w 602"/>
                <a:gd name="T59" fmla="*/ 591 h 605"/>
                <a:gd name="T60" fmla="*/ 11 w 602"/>
                <a:gd name="T61" fmla="*/ 577 h 605"/>
                <a:gd name="T62" fmla="*/ 2 w 602"/>
                <a:gd name="T63" fmla="*/ 558 h 605"/>
                <a:gd name="T64" fmla="*/ 0 w 602"/>
                <a:gd name="T65" fmla="*/ 537 h 605"/>
                <a:gd name="T66" fmla="*/ 4 w 602"/>
                <a:gd name="T67" fmla="*/ 470 h 605"/>
                <a:gd name="T68" fmla="*/ 15 w 602"/>
                <a:gd name="T69" fmla="*/ 405 h 605"/>
                <a:gd name="T70" fmla="*/ 35 w 602"/>
                <a:gd name="T71" fmla="*/ 344 h 605"/>
                <a:gd name="T72" fmla="*/ 62 w 602"/>
                <a:gd name="T73" fmla="*/ 285 h 605"/>
                <a:gd name="T74" fmla="*/ 95 w 602"/>
                <a:gd name="T75" fmla="*/ 230 h 605"/>
                <a:gd name="T76" fmla="*/ 134 w 602"/>
                <a:gd name="T77" fmla="*/ 181 h 605"/>
                <a:gd name="T78" fmla="*/ 179 w 602"/>
                <a:gd name="T79" fmla="*/ 136 h 605"/>
                <a:gd name="T80" fmla="*/ 229 w 602"/>
                <a:gd name="T81" fmla="*/ 97 h 605"/>
                <a:gd name="T82" fmla="*/ 284 w 602"/>
                <a:gd name="T83" fmla="*/ 64 h 605"/>
                <a:gd name="T84" fmla="*/ 342 w 602"/>
                <a:gd name="T85" fmla="*/ 37 h 605"/>
                <a:gd name="T86" fmla="*/ 404 w 602"/>
                <a:gd name="T87" fmla="*/ 17 h 605"/>
                <a:gd name="T88" fmla="*/ 469 w 602"/>
                <a:gd name="T89" fmla="*/ 4 h 605"/>
                <a:gd name="T90" fmla="*/ 536 w 602"/>
                <a:gd name="T9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605">
                  <a:moveTo>
                    <a:pt x="536" y="0"/>
                  </a:moveTo>
                  <a:lnTo>
                    <a:pt x="557" y="4"/>
                  </a:lnTo>
                  <a:lnTo>
                    <a:pt x="576" y="13"/>
                  </a:lnTo>
                  <a:lnTo>
                    <a:pt x="589" y="28"/>
                  </a:lnTo>
                  <a:lnTo>
                    <a:pt x="599" y="46"/>
                  </a:lnTo>
                  <a:lnTo>
                    <a:pt x="602" y="68"/>
                  </a:lnTo>
                  <a:lnTo>
                    <a:pt x="599" y="89"/>
                  </a:lnTo>
                  <a:lnTo>
                    <a:pt x="589" y="107"/>
                  </a:lnTo>
                  <a:lnTo>
                    <a:pt x="576" y="122"/>
                  </a:lnTo>
                  <a:lnTo>
                    <a:pt x="557" y="131"/>
                  </a:lnTo>
                  <a:lnTo>
                    <a:pt x="536" y="135"/>
                  </a:lnTo>
                  <a:lnTo>
                    <a:pt x="480" y="139"/>
                  </a:lnTo>
                  <a:lnTo>
                    <a:pt x="429" y="150"/>
                  </a:lnTo>
                  <a:lnTo>
                    <a:pt x="379" y="167"/>
                  </a:lnTo>
                  <a:lnTo>
                    <a:pt x="333" y="189"/>
                  </a:lnTo>
                  <a:lnTo>
                    <a:pt x="289" y="218"/>
                  </a:lnTo>
                  <a:lnTo>
                    <a:pt x="251" y="253"/>
                  </a:lnTo>
                  <a:lnTo>
                    <a:pt x="216" y="291"/>
                  </a:lnTo>
                  <a:lnTo>
                    <a:pt x="188" y="335"/>
                  </a:lnTo>
                  <a:lnTo>
                    <a:pt x="165" y="381"/>
                  </a:lnTo>
                  <a:lnTo>
                    <a:pt x="148" y="430"/>
                  </a:lnTo>
                  <a:lnTo>
                    <a:pt x="137" y="483"/>
                  </a:lnTo>
                  <a:lnTo>
                    <a:pt x="133" y="537"/>
                  </a:lnTo>
                  <a:lnTo>
                    <a:pt x="129" y="558"/>
                  </a:lnTo>
                  <a:lnTo>
                    <a:pt x="120" y="577"/>
                  </a:lnTo>
                  <a:lnTo>
                    <a:pt x="105" y="591"/>
                  </a:lnTo>
                  <a:lnTo>
                    <a:pt x="87" y="602"/>
                  </a:lnTo>
                  <a:lnTo>
                    <a:pt x="66" y="605"/>
                  </a:lnTo>
                  <a:lnTo>
                    <a:pt x="44" y="602"/>
                  </a:lnTo>
                  <a:lnTo>
                    <a:pt x="26" y="591"/>
                  </a:lnTo>
                  <a:lnTo>
                    <a:pt x="11" y="577"/>
                  </a:lnTo>
                  <a:lnTo>
                    <a:pt x="2" y="558"/>
                  </a:lnTo>
                  <a:lnTo>
                    <a:pt x="0" y="537"/>
                  </a:lnTo>
                  <a:lnTo>
                    <a:pt x="4" y="470"/>
                  </a:lnTo>
                  <a:lnTo>
                    <a:pt x="15" y="405"/>
                  </a:lnTo>
                  <a:lnTo>
                    <a:pt x="35" y="344"/>
                  </a:lnTo>
                  <a:lnTo>
                    <a:pt x="62" y="285"/>
                  </a:lnTo>
                  <a:lnTo>
                    <a:pt x="95" y="230"/>
                  </a:lnTo>
                  <a:lnTo>
                    <a:pt x="134" y="181"/>
                  </a:lnTo>
                  <a:lnTo>
                    <a:pt x="179" y="136"/>
                  </a:lnTo>
                  <a:lnTo>
                    <a:pt x="229" y="97"/>
                  </a:lnTo>
                  <a:lnTo>
                    <a:pt x="284" y="64"/>
                  </a:lnTo>
                  <a:lnTo>
                    <a:pt x="342" y="37"/>
                  </a:lnTo>
                  <a:lnTo>
                    <a:pt x="404" y="17"/>
                  </a:lnTo>
                  <a:lnTo>
                    <a:pt x="469" y="4"/>
                  </a:lnTo>
                  <a:lnTo>
                    <a:pt x="536"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sp>
          <p:nvSpPr>
            <p:cNvPr id="37" name="Freeform 211">
              <a:extLst>
                <a:ext uri="{FF2B5EF4-FFF2-40B4-BE49-F238E27FC236}">
                  <a16:creationId xmlns:a16="http://schemas.microsoft.com/office/drawing/2014/main" id="{A4F13C4D-451B-44FE-B353-B9CBB19A3BA5}"/>
                </a:ext>
              </a:extLst>
            </p:cNvPr>
            <p:cNvSpPr>
              <a:spLocks noEditPoints="1"/>
            </p:cNvSpPr>
            <p:nvPr/>
          </p:nvSpPr>
          <p:spPr bwMode="auto">
            <a:xfrm>
              <a:off x="8609013" y="3657601"/>
              <a:ext cx="3406775" cy="2878138"/>
            </a:xfrm>
            <a:custGeom>
              <a:avLst/>
              <a:gdLst>
                <a:gd name="T0" fmla="*/ 1449 w 4293"/>
                <a:gd name="T1" fmla="*/ 273 h 3626"/>
                <a:gd name="T2" fmla="*/ 1400 w 4293"/>
                <a:gd name="T3" fmla="*/ 292 h 3626"/>
                <a:gd name="T4" fmla="*/ 1363 w 4293"/>
                <a:gd name="T5" fmla="*/ 329 h 3626"/>
                <a:gd name="T6" fmla="*/ 1111 w 4293"/>
                <a:gd name="T7" fmla="*/ 955 h 3626"/>
                <a:gd name="T8" fmla="*/ 350 w 4293"/>
                <a:gd name="T9" fmla="*/ 1086 h 3626"/>
                <a:gd name="T10" fmla="*/ 300 w 4293"/>
                <a:gd name="T11" fmla="*/ 1121 h 3626"/>
                <a:gd name="T12" fmla="*/ 272 w 4293"/>
                <a:gd name="T13" fmla="*/ 1177 h 3626"/>
                <a:gd name="T14" fmla="*/ 268 w 4293"/>
                <a:gd name="T15" fmla="*/ 3223 h 3626"/>
                <a:gd name="T16" fmla="*/ 283 w 4293"/>
                <a:gd name="T17" fmla="*/ 3282 h 3626"/>
                <a:gd name="T18" fmla="*/ 318 w 4293"/>
                <a:gd name="T19" fmla="*/ 3327 h 3626"/>
                <a:gd name="T20" fmla="*/ 371 w 4293"/>
                <a:gd name="T21" fmla="*/ 3354 h 3626"/>
                <a:gd name="T22" fmla="*/ 3890 w 4293"/>
                <a:gd name="T23" fmla="*/ 3358 h 3626"/>
                <a:gd name="T24" fmla="*/ 3949 w 4293"/>
                <a:gd name="T25" fmla="*/ 3343 h 3626"/>
                <a:gd name="T26" fmla="*/ 3995 w 4293"/>
                <a:gd name="T27" fmla="*/ 3307 h 3626"/>
                <a:gd name="T28" fmla="*/ 4020 w 4293"/>
                <a:gd name="T29" fmla="*/ 3253 h 3626"/>
                <a:gd name="T30" fmla="*/ 4024 w 4293"/>
                <a:gd name="T31" fmla="*/ 1209 h 3626"/>
                <a:gd name="T32" fmla="*/ 4010 w 4293"/>
                <a:gd name="T33" fmla="*/ 1148 h 3626"/>
                <a:gd name="T34" fmla="*/ 3970 w 4293"/>
                <a:gd name="T35" fmla="*/ 1100 h 3626"/>
                <a:gd name="T36" fmla="*/ 3912 w 4293"/>
                <a:gd name="T37" fmla="*/ 1077 h 3626"/>
                <a:gd name="T38" fmla="*/ 2942 w 4293"/>
                <a:gd name="T39" fmla="*/ 353 h 3626"/>
                <a:gd name="T40" fmla="*/ 2913 w 4293"/>
                <a:gd name="T41" fmla="*/ 310 h 3626"/>
                <a:gd name="T42" fmla="*/ 2870 w 4293"/>
                <a:gd name="T43" fmla="*/ 279 h 3626"/>
                <a:gd name="T44" fmla="*/ 2817 w 4293"/>
                <a:gd name="T45" fmla="*/ 269 h 3626"/>
                <a:gd name="T46" fmla="*/ 1476 w 4293"/>
                <a:gd name="T47" fmla="*/ 0 h 3626"/>
                <a:gd name="T48" fmla="*/ 2871 w 4293"/>
                <a:gd name="T49" fmla="*/ 4 h 3626"/>
                <a:gd name="T50" fmla="*/ 2974 w 4293"/>
                <a:gd name="T51" fmla="*/ 32 h 3626"/>
                <a:gd name="T52" fmla="*/ 3064 w 4293"/>
                <a:gd name="T53" fmla="*/ 85 h 3626"/>
                <a:gd name="T54" fmla="*/ 3138 w 4293"/>
                <a:gd name="T55" fmla="*/ 160 h 3626"/>
                <a:gd name="T56" fmla="*/ 3191 w 4293"/>
                <a:gd name="T57" fmla="*/ 254 h 3626"/>
                <a:gd name="T58" fmla="*/ 3957 w 4293"/>
                <a:gd name="T59" fmla="*/ 811 h 3626"/>
                <a:gd name="T60" fmla="*/ 4057 w 4293"/>
                <a:gd name="T61" fmla="*/ 842 h 3626"/>
                <a:gd name="T62" fmla="*/ 4143 w 4293"/>
                <a:gd name="T63" fmla="*/ 895 h 3626"/>
                <a:gd name="T64" fmla="*/ 4213 w 4293"/>
                <a:gd name="T65" fmla="*/ 968 h 3626"/>
                <a:gd name="T66" fmla="*/ 4264 w 4293"/>
                <a:gd name="T67" fmla="*/ 1055 h 3626"/>
                <a:gd name="T68" fmla="*/ 4290 w 4293"/>
                <a:gd name="T69" fmla="*/ 1156 h 3626"/>
                <a:gd name="T70" fmla="*/ 4293 w 4293"/>
                <a:gd name="T71" fmla="*/ 3223 h 3626"/>
                <a:gd name="T72" fmla="*/ 4279 w 4293"/>
                <a:gd name="T73" fmla="*/ 3330 h 3626"/>
                <a:gd name="T74" fmla="*/ 4238 w 4293"/>
                <a:gd name="T75" fmla="*/ 3426 h 3626"/>
                <a:gd name="T76" fmla="*/ 4175 w 4293"/>
                <a:gd name="T77" fmla="*/ 3507 h 3626"/>
                <a:gd name="T78" fmla="*/ 4093 w 4293"/>
                <a:gd name="T79" fmla="*/ 3571 h 3626"/>
                <a:gd name="T80" fmla="*/ 3997 w 4293"/>
                <a:gd name="T81" fmla="*/ 3612 h 3626"/>
                <a:gd name="T82" fmla="*/ 3890 w 4293"/>
                <a:gd name="T83" fmla="*/ 3626 h 3626"/>
                <a:gd name="T84" fmla="*/ 347 w 4293"/>
                <a:gd name="T85" fmla="*/ 3622 h 3626"/>
                <a:gd name="T86" fmla="*/ 246 w 4293"/>
                <a:gd name="T87" fmla="*/ 3594 h 3626"/>
                <a:gd name="T88" fmla="*/ 157 w 4293"/>
                <a:gd name="T89" fmla="*/ 3541 h 3626"/>
                <a:gd name="T90" fmla="*/ 85 w 4293"/>
                <a:gd name="T91" fmla="*/ 3469 h 3626"/>
                <a:gd name="T92" fmla="*/ 32 w 4293"/>
                <a:gd name="T93" fmla="*/ 3380 h 3626"/>
                <a:gd name="T94" fmla="*/ 4 w 4293"/>
                <a:gd name="T95" fmla="*/ 3277 h 3626"/>
                <a:gd name="T96" fmla="*/ 0 w 4293"/>
                <a:gd name="T97" fmla="*/ 1209 h 3626"/>
                <a:gd name="T98" fmla="*/ 13 w 4293"/>
                <a:gd name="T99" fmla="*/ 1104 h 3626"/>
                <a:gd name="T100" fmla="*/ 52 w 4293"/>
                <a:gd name="T101" fmla="*/ 1010 h 3626"/>
                <a:gd name="T102" fmla="*/ 112 w 4293"/>
                <a:gd name="T103" fmla="*/ 930 h 3626"/>
                <a:gd name="T104" fmla="*/ 190 w 4293"/>
                <a:gd name="T105" fmla="*/ 866 h 3626"/>
                <a:gd name="T106" fmla="*/ 285 w 4293"/>
                <a:gd name="T107" fmla="*/ 824 h 3626"/>
                <a:gd name="T108" fmla="*/ 918 w 4293"/>
                <a:gd name="T109" fmla="*/ 714 h 3626"/>
                <a:gd name="T110" fmla="*/ 1126 w 4293"/>
                <a:gd name="T111" fmla="*/ 204 h 3626"/>
                <a:gd name="T112" fmla="*/ 1189 w 4293"/>
                <a:gd name="T113" fmla="*/ 119 h 3626"/>
                <a:gd name="T114" fmla="*/ 1272 w 4293"/>
                <a:gd name="T115" fmla="*/ 56 h 3626"/>
                <a:gd name="T116" fmla="*/ 1369 w 4293"/>
                <a:gd name="T117" fmla="*/ 15 h 3626"/>
                <a:gd name="T118" fmla="*/ 1476 w 4293"/>
                <a:gd name="T119" fmla="*/ 0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3" h="3626">
                  <a:moveTo>
                    <a:pt x="1476" y="269"/>
                  </a:moveTo>
                  <a:lnTo>
                    <a:pt x="1449" y="273"/>
                  </a:lnTo>
                  <a:lnTo>
                    <a:pt x="1424" y="279"/>
                  </a:lnTo>
                  <a:lnTo>
                    <a:pt x="1400" y="292"/>
                  </a:lnTo>
                  <a:lnTo>
                    <a:pt x="1381" y="310"/>
                  </a:lnTo>
                  <a:lnTo>
                    <a:pt x="1363" y="329"/>
                  </a:lnTo>
                  <a:lnTo>
                    <a:pt x="1352" y="353"/>
                  </a:lnTo>
                  <a:lnTo>
                    <a:pt x="1111" y="955"/>
                  </a:lnTo>
                  <a:lnTo>
                    <a:pt x="381" y="1077"/>
                  </a:lnTo>
                  <a:lnTo>
                    <a:pt x="350" y="1086"/>
                  </a:lnTo>
                  <a:lnTo>
                    <a:pt x="322" y="1100"/>
                  </a:lnTo>
                  <a:lnTo>
                    <a:pt x="300" y="1121"/>
                  </a:lnTo>
                  <a:lnTo>
                    <a:pt x="283" y="1148"/>
                  </a:lnTo>
                  <a:lnTo>
                    <a:pt x="272" y="1177"/>
                  </a:lnTo>
                  <a:lnTo>
                    <a:pt x="268" y="1209"/>
                  </a:lnTo>
                  <a:lnTo>
                    <a:pt x="268" y="3223"/>
                  </a:lnTo>
                  <a:lnTo>
                    <a:pt x="272" y="3253"/>
                  </a:lnTo>
                  <a:lnTo>
                    <a:pt x="283" y="3282"/>
                  </a:lnTo>
                  <a:lnTo>
                    <a:pt x="297" y="3307"/>
                  </a:lnTo>
                  <a:lnTo>
                    <a:pt x="318" y="3327"/>
                  </a:lnTo>
                  <a:lnTo>
                    <a:pt x="344" y="3343"/>
                  </a:lnTo>
                  <a:lnTo>
                    <a:pt x="371" y="3354"/>
                  </a:lnTo>
                  <a:lnTo>
                    <a:pt x="402" y="3358"/>
                  </a:lnTo>
                  <a:lnTo>
                    <a:pt x="3890" y="3358"/>
                  </a:lnTo>
                  <a:lnTo>
                    <a:pt x="3921" y="3354"/>
                  </a:lnTo>
                  <a:lnTo>
                    <a:pt x="3949" y="3343"/>
                  </a:lnTo>
                  <a:lnTo>
                    <a:pt x="3974" y="3327"/>
                  </a:lnTo>
                  <a:lnTo>
                    <a:pt x="3995" y="3307"/>
                  </a:lnTo>
                  <a:lnTo>
                    <a:pt x="4011" y="3282"/>
                  </a:lnTo>
                  <a:lnTo>
                    <a:pt x="4020" y="3253"/>
                  </a:lnTo>
                  <a:lnTo>
                    <a:pt x="4024" y="3223"/>
                  </a:lnTo>
                  <a:lnTo>
                    <a:pt x="4024" y="1209"/>
                  </a:lnTo>
                  <a:lnTo>
                    <a:pt x="4020" y="1177"/>
                  </a:lnTo>
                  <a:lnTo>
                    <a:pt x="4010" y="1148"/>
                  </a:lnTo>
                  <a:lnTo>
                    <a:pt x="3993" y="1121"/>
                  </a:lnTo>
                  <a:lnTo>
                    <a:pt x="3970" y="1100"/>
                  </a:lnTo>
                  <a:lnTo>
                    <a:pt x="3944" y="1086"/>
                  </a:lnTo>
                  <a:lnTo>
                    <a:pt x="3912" y="1077"/>
                  </a:lnTo>
                  <a:lnTo>
                    <a:pt x="3183" y="955"/>
                  </a:lnTo>
                  <a:lnTo>
                    <a:pt x="2942" y="353"/>
                  </a:lnTo>
                  <a:lnTo>
                    <a:pt x="2929" y="329"/>
                  </a:lnTo>
                  <a:lnTo>
                    <a:pt x="2913" y="310"/>
                  </a:lnTo>
                  <a:lnTo>
                    <a:pt x="2892" y="292"/>
                  </a:lnTo>
                  <a:lnTo>
                    <a:pt x="2870" y="279"/>
                  </a:lnTo>
                  <a:lnTo>
                    <a:pt x="2845" y="273"/>
                  </a:lnTo>
                  <a:lnTo>
                    <a:pt x="2817" y="269"/>
                  </a:lnTo>
                  <a:lnTo>
                    <a:pt x="1476" y="269"/>
                  </a:lnTo>
                  <a:close/>
                  <a:moveTo>
                    <a:pt x="1476" y="0"/>
                  </a:moveTo>
                  <a:lnTo>
                    <a:pt x="2817" y="0"/>
                  </a:lnTo>
                  <a:lnTo>
                    <a:pt x="2871" y="4"/>
                  </a:lnTo>
                  <a:lnTo>
                    <a:pt x="2924" y="15"/>
                  </a:lnTo>
                  <a:lnTo>
                    <a:pt x="2974" y="32"/>
                  </a:lnTo>
                  <a:lnTo>
                    <a:pt x="3020" y="56"/>
                  </a:lnTo>
                  <a:lnTo>
                    <a:pt x="3064" y="85"/>
                  </a:lnTo>
                  <a:lnTo>
                    <a:pt x="3104" y="119"/>
                  </a:lnTo>
                  <a:lnTo>
                    <a:pt x="3138" y="160"/>
                  </a:lnTo>
                  <a:lnTo>
                    <a:pt x="3167" y="204"/>
                  </a:lnTo>
                  <a:lnTo>
                    <a:pt x="3191" y="254"/>
                  </a:lnTo>
                  <a:lnTo>
                    <a:pt x="3374" y="714"/>
                  </a:lnTo>
                  <a:lnTo>
                    <a:pt x="3957" y="811"/>
                  </a:lnTo>
                  <a:lnTo>
                    <a:pt x="4009" y="824"/>
                  </a:lnTo>
                  <a:lnTo>
                    <a:pt x="4057" y="842"/>
                  </a:lnTo>
                  <a:lnTo>
                    <a:pt x="4102" y="866"/>
                  </a:lnTo>
                  <a:lnTo>
                    <a:pt x="4143" y="895"/>
                  </a:lnTo>
                  <a:lnTo>
                    <a:pt x="4182" y="930"/>
                  </a:lnTo>
                  <a:lnTo>
                    <a:pt x="4213" y="968"/>
                  </a:lnTo>
                  <a:lnTo>
                    <a:pt x="4241" y="1010"/>
                  </a:lnTo>
                  <a:lnTo>
                    <a:pt x="4264" y="1055"/>
                  </a:lnTo>
                  <a:lnTo>
                    <a:pt x="4279" y="1104"/>
                  </a:lnTo>
                  <a:lnTo>
                    <a:pt x="4290" y="1156"/>
                  </a:lnTo>
                  <a:lnTo>
                    <a:pt x="4293" y="1209"/>
                  </a:lnTo>
                  <a:lnTo>
                    <a:pt x="4293" y="3223"/>
                  </a:lnTo>
                  <a:lnTo>
                    <a:pt x="4290" y="3277"/>
                  </a:lnTo>
                  <a:lnTo>
                    <a:pt x="4279" y="3330"/>
                  </a:lnTo>
                  <a:lnTo>
                    <a:pt x="4261" y="3380"/>
                  </a:lnTo>
                  <a:lnTo>
                    <a:pt x="4238" y="3426"/>
                  </a:lnTo>
                  <a:lnTo>
                    <a:pt x="4209" y="3469"/>
                  </a:lnTo>
                  <a:lnTo>
                    <a:pt x="4175" y="3507"/>
                  </a:lnTo>
                  <a:lnTo>
                    <a:pt x="4137" y="3541"/>
                  </a:lnTo>
                  <a:lnTo>
                    <a:pt x="4093" y="3571"/>
                  </a:lnTo>
                  <a:lnTo>
                    <a:pt x="4047" y="3594"/>
                  </a:lnTo>
                  <a:lnTo>
                    <a:pt x="3997" y="3612"/>
                  </a:lnTo>
                  <a:lnTo>
                    <a:pt x="3945" y="3622"/>
                  </a:lnTo>
                  <a:lnTo>
                    <a:pt x="3890" y="3626"/>
                  </a:lnTo>
                  <a:lnTo>
                    <a:pt x="402" y="3626"/>
                  </a:lnTo>
                  <a:lnTo>
                    <a:pt x="347" y="3622"/>
                  </a:lnTo>
                  <a:lnTo>
                    <a:pt x="296" y="3612"/>
                  </a:lnTo>
                  <a:lnTo>
                    <a:pt x="246" y="3594"/>
                  </a:lnTo>
                  <a:lnTo>
                    <a:pt x="200" y="3571"/>
                  </a:lnTo>
                  <a:lnTo>
                    <a:pt x="157" y="3541"/>
                  </a:lnTo>
                  <a:lnTo>
                    <a:pt x="118" y="3507"/>
                  </a:lnTo>
                  <a:lnTo>
                    <a:pt x="85" y="3469"/>
                  </a:lnTo>
                  <a:lnTo>
                    <a:pt x="55" y="3426"/>
                  </a:lnTo>
                  <a:lnTo>
                    <a:pt x="32" y="3380"/>
                  </a:lnTo>
                  <a:lnTo>
                    <a:pt x="15" y="3330"/>
                  </a:lnTo>
                  <a:lnTo>
                    <a:pt x="4" y="3277"/>
                  </a:lnTo>
                  <a:lnTo>
                    <a:pt x="0" y="3223"/>
                  </a:lnTo>
                  <a:lnTo>
                    <a:pt x="0" y="1209"/>
                  </a:lnTo>
                  <a:lnTo>
                    <a:pt x="4" y="1156"/>
                  </a:lnTo>
                  <a:lnTo>
                    <a:pt x="13" y="1104"/>
                  </a:lnTo>
                  <a:lnTo>
                    <a:pt x="30" y="1055"/>
                  </a:lnTo>
                  <a:lnTo>
                    <a:pt x="52" y="1010"/>
                  </a:lnTo>
                  <a:lnTo>
                    <a:pt x="79" y="968"/>
                  </a:lnTo>
                  <a:lnTo>
                    <a:pt x="112" y="930"/>
                  </a:lnTo>
                  <a:lnTo>
                    <a:pt x="149" y="895"/>
                  </a:lnTo>
                  <a:lnTo>
                    <a:pt x="190" y="866"/>
                  </a:lnTo>
                  <a:lnTo>
                    <a:pt x="236" y="842"/>
                  </a:lnTo>
                  <a:lnTo>
                    <a:pt x="285" y="824"/>
                  </a:lnTo>
                  <a:lnTo>
                    <a:pt x="337" y="811"/>
                  </a:lnTo>
                  <a:lnTo>
                    <a:pt x="918" y="714"/>
                  </a:lnTo>
                  <a:lnTo>
                    <a:pt x="1102" y="254"/>
                  </a:lnTo>
                  <a:lnTo>
                    <a:pt x="1126" y="204"/>
                  </a:lnTo>
                  <a:lnTo>
                    <a:pt x="1155" y="160"/>
                  </a:lnTo>
                  <a:lnTo>
                    <a:pt x="1189" y="119"/>
                  </a:lnTo>
                  <a:lnTo>
                    <a:pt x="1229" y="85"/>
                  </a:lnTo>
                  <a:lnTo>
                    <a:pt x="1272" y="56"/>
                  </a:lnTo>
                  <a:lnTo>
                    <a:pt x="1319" y="32"/>
                  </a:lnTo>
                  <a:lnTo>
                    <a:pt x="1369" y="15"/>
                  </a:lnTo>
                  <a:lnTo>
                    <a:pt x="1422" y="4"/>
                  </a:lnTo>
                  <a:lnTo>
                    <a:pt x="1476"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grpSp>
      <p:sp>
        <p:nvSpPr>
          <p:cNvPr id="38" name="Oval 37">
            <a:extLst>
              <a:ext uri="{FF2B5EF4-FFF2-40B4-BE49-F238E27FC236}">
                <a16:creationId xmlns:a16="http://schemas.microsoft.com/office/drawing/2014/main" id="{D53784D2-6E6D-4381-8F7D-96F9CEBC803A}"/>
              </a:ext>
            </a:extLst>
          </p:cNvPr>
          <p:cNvSpPr/>
          <p:nvPr/>
        </p:nvSpPr>
        <p:spPr>
          <a:xfrm>
            <a:off x="8245475" y="4495800"/>
            <a:ext cx="665163" cy="677863"/>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id-ID" sz="1600">
              <a:solidFill>
                <a:schemeClr val="bg1"/>
              </a:solidFill>
            </a:endParaRPr>
          </a:p>
        </p:txBody>
      </p:sp>
      <p:grpSp>
        <p:nvGrpSpPr>
          <p:cNvPr id="39" name="Group 38">
            <a:extLst>
              <a:ext uri="{FF2B5EF4-FFF2-40B4-BE49-F238E27FC236}">
                <a16:creationId xmlns:a16="http://schemas.microsoft.com/office/drawing/2014/main" id="{42DC8546-CECC-4735-A1F8-77EC728830C4}"/>
              </a:ext>
            </a:extLst>
          </p:cNvPr>
          <p:cNvGrpSpPr/>
          <p:nvPr/>
        </p:nvGrpSpPr>
        <p:grpSpPr>
          <a:xfrm>
            <a:off x="8413854" y="4698407"/>
            <a:ext cx="356308" cy="308800"/>
            <a:chOff x="8901113" y="3590925"/>
            <a:chExt cx="3405187" cy="2951163"/>
          </a:xfrm>
          <a:solidFill>
            <a:schemeClr val="bg1">
              <a:lumMod val="75000"/>
            </a:schemeClr>
          </a:solidFill>
        </p:grpSpPr>
        <p:sp>
          <p:nvSpPr>
            <p:cNvPr id="40" name="Freeform 216">
              <a:extLst>
                <a:ext uri="{FF2B5EF4-FFF2-40B4-BE49-F238E27FC236}">
                  <a16:creationId xmlns:a16="http://schemas.microsoft.com/office/drawing/2014/main" id="{D496B11D-44FE-4356-A956-306246A2D755}"/>
                </a:ext>
              </a:extLst>
            </p:cNvPr>
            <p:cNvSpPr>
              <a:spLocks/>
            </p:cNvSpPr>
            <p:nvPr/>
          </p:nvSpPr>
          <p:spPr bwMode="auto">
            <a:xfrm>
              <a:off x="9432925" y="4117975"/>
              <a:ext cx="1223962" cy="790575"/>
            </a:xfrm>
            <a:custGeom>
              <a:avLst/>
              <a:gdLst>
                <a:gd name="T0" fmla="*/ 1475 w 1541"/>
                <a:gd name="T1" fmla="*/ 0 h 995"/>
                <a:gd name="T2" fmla="*/ 1496 w 1541"/>
                <a:gd name="T3" fmla="*/ 2 h 995"/>
                <a:gd name="T4" fmla="*/ 1515 w 1541"/>
                <a:gd name="T5" fmla="*/ 13 h 995"/>
                <a:gd name="T6" fmla="*/ 1528 w 1541"/>
                <a:gd name="T7" fmla="*/ 27 h 995"/>
                <a:gd name="T8" fmla="*/ 1538 w 1541"/>
                <a:gd name="T9" fmla="*/ 44 h 995"/>
                <a:gd name="T10" fmla="*/ 1541 w 1541"/>
                <a:gd name="T11" fmla="*/ 65 h 995"/>
                <a:gd name="T12" fmla="*/ 1538 w 1541"/>
                <a:gd name="T13" fmla="*/ 86 h 995"/>
                <a:gd name="T14" fmla="*/ 1528 w 1541"/>
                <a:gd name="T15" fmla="*/ 106 h 995"/>
                <a:gd name="T16" fmla="*/ 1515 w 1541"/>
                <a:gd name="T17" fmla="*/ 120 h 995"/>
                <a:gd name="T18" fmla="*/ 1496 w 1541"/>
                <a:gd name="T19" fmla="*/ 129 h 995"/>
                <a:gd name="T20" fmla="*/ 1475 w 1541"/>
                <a:gd name="T21" fmla="*/ 132 h 995"/>
                <a:gd name="T22" fmla="*/ 1368 w 1541"/>
                <a:gd name="T23" fmla="*/ 136 h 995"/>
                <a:gd name="T24" fmla="*/ 1264 w 1541"/>
                <a:gd name="T25" fmla="*/ 144 h 995"/>
                <a:gd name="T26" fmla="*/ 1161 w 1541"/>
                <a:gd name="T27" fmla="*/ 157 h 995"/>
                <a:gd name="T28" fmla="*/ 1060 w 1541"/>
                <a:gd name="T29" fmla="*/ 175 h 995"/>
                <a:gd name="T30" fmla="*/ 964 w 1541"/>
                <a:gd name="T31" fmla="*/ 197 h 995"/>
                <a:gd name="T32" fmla="*/ 870 w 1541"/>
                <a:gd name="T33" fmla="*/ 225 h 995"/>
                <a:gd name="T34" fmla="*/ 780 w 1541"/>
                <a:gd name="T35" fmla="*/ 256 h 995"/>
                <a:gd name="T36" fmla="*/ 695 w 1541"/>
                <a:gd name="T37" fmla="*/ 290 h 995"/>
                <a:gd name="T38" fmla="*/ 613 w 1541"/>
                <a:gd name="T39" fmla="*/ 329 h 995"/>
                <a:gd name="T40" fmla="*/ 536 w 1541"/>
                <a:gd name="T41" fmla="*/ 371 h 995"/>
                <a:gd name="T42" fmla="*/ 465 w 1541"/>
                <a:gd name="T43" fmla="*/ 417 h 995"/>
                <a:gd name="T44" fmla="*/ 400 w 1541"/>
                <a:gd name="T45" fmla="*/ 465 h 995"/>
                <a:gd name="T46" fmla="*/ 341 w 1541"/>
                <a:gd name="T47" fmla="*/ 516 h 995"/>
                <a:gd name="T48" fmla="*/ 288 w 1541"/>
                <a:gd name="T49" fmla="*/ 570 h 995"/>
                <a:gd name="T50" fmla="*/ 243 w 1541"/>
                <a:gd name="T51" fmla="*/ 626 h 995"/>
                <a:gd name="T52" fmla="*/ 205 w 1541"/>
                <a:gd name="T53" fmla="*/ 684 h 995"/>
                <a:gd name="T54" fmla="*/ 174 w 1541"/>
                <a:gd name="T55" fmla="*/ 743 h 995"/>
                <a:gd name="T56" fmla="*/ 152 w 1541"/>
                <a:gd name="T57" fmla="*/ 804 h 995"/>
                <a:gd name="T58" fmla="*/ 139 w 1541"/>
                <a:gd name="T59" fmla="*/ 866 h 995"/>
                <a:gd name="T60" fmla="*/ 133 w 1541"/>
                <a:gd name="T61" fmla="*/ 930 h 995"/>
                <a:gd name="T62" fmla="*/ 131 w 1541"/>
                <a:gd name="T63" fmla="*/ 951 h 995"/>
                <a:gd name="T64" fmla="*/ 121 w 1541"/>
                <a:gd name="T65" fmla="*/ 969 h 995"/>
                <a:gd name="T66" fmla="*/ 106 w 1541"/>
                <a:gd name="T67" fmla="*/ 982 h 995"/>
                <a:gd name="T68" fmla="*/ 87 w 1541"/>
                <a:gd name="T69" fmla="*/ 993 h 995"/>
                <a:gd name="T70" fmla="*/ 66 w 1541"/>
                <a:gd name="T71" fmla="*/ 995 h 995"/>
                <a:gd name="T72" fmla="*/ 45 w 1541"/>
                <a:gd name="T73" fmla="*/ 993 h 995"/>
                <a:gd name="T74" fmla="*/ 26 w 1541"/>
                <a:gd name="T75" fmla="*/ 982 h 995"/>
                <a:gd name="T76" fmla="*/ 13 w 1541"/>
                <a:gd name="T77" fmla="*/ 969 h 995"/>
                <a:gd name="T78" fmla="*/ 3 w 1541"/>
                <a:gd name="T79" fmla="*/ 951 h 995"/>
                <a:gd name="T80" fmla="*/ 0 w 1541"/>
                <a:gd name="T81" fmla="*/ 930 h 995"/>
                <a:gd name="T82" fmla="*/ 4 w 1541"/>
                <a:gd name="T83" fmla="*/ 858 h 995"/>
                <a:gd name="T84" fmla="*/ 17 w 1541"/>
                <a:gd name="T85" fmla="*/ 789 h 995"/>
                <a:gd name="T86" fmla="*/ 39 w 1541"/>
                <a:gd name="T87" fmla="*/ 719 h 995"/>
                <a:gd name="T88" fmla="*/ 69 w 1541"/>
                <a:gd name="T89" fmla="*/ 653 h 995"/>
                <a:gd name="T90" fmla="*/ 107 w 1541"/>
                <a:gd name="T91" fmla="*/ 587 h 995"/>
                <a:gd name="T92" fmla="*/ 152 w 1541"/>
                <a:gd name="T93" fmla="*/ 524 h 995"/>
                <a:gd name="T94" fmla="*/ 205 w 1541"/>
                <a:gd name="T95" fmla="*/ 464 h 995"/>
                <a:gd name="T96" fmla="*/ 263 w 1541"/>
                <a:gd name="T97" fmla="*/ 407 h 995"/>
                <a:gd name="T98" fmla="*/ 329 w 1541"/>
                <a:gd name="T99" fmla="*/ 352 h 995"/>
                <a:gd name="T100" fmla="*/ 400 w 1541"/>
                <a:gd name="T101" fmla="*/ 301 h 995"/>
                <a:gd name="T102" fmla="*/ 477 w 1541"/>
                <a:gd name="T103" fmla="*/ 252 h 995"/>
                <a:gd name="T104" fmla="*/ 558 w 1541"/>
                <a:gd name="T105" fmla="*/ 206 h 995"/>
                <a:gd name="T106" fmla="*/ 646 w 1541"/>
                <a:gd name="T107" fmla="*/ 166 h 995"/>
                <a:gd name="T108" fmla="*/ 737 w 1541"/>
                <a:gd name="T109" fmla="*/ 128 h 995"/>
                <a:gd name="T110" fmla="*/ 833 w 1541"/>
                <a:gd name="T111" fmla="*/ 95 h 995"/>
                <a:gd name="T112" fmla="*/ 932 w 1541"/>
                <a:gd name="T113" fmla="*/ 68 h 995"/>
                <a:gd name="T114" fmla="*/ 1035 w 1541"/>
                <a:gd name="T115" fmla="*/ 43 h 995"/>
                <a:gd name="T116" fmla="*/ 1141 w 1541"/>
                <a:gd name="T117" fmla="*/ 25 h 995"/>
                <a:gd name="T118" fmla="*/ 1250 w 1541"/>
                <a:gd name="T119" fmla="*/ 10 h 995"/>
                <a:gd name="T120" fmla="*/ 1361 w 1541"/>
                <a:gd name="T121" fmla="*/ 2 h 995"/>
                <a:gd name="T122" fmla="*/ 1475 w 1541"/>
                <a:gd name="T123"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1" h="995">
                  <a:moveTo>
                    <a:pt x="1475" y="0"/>
                  </a:moveTo>
                  <a:lnTo>
                    <a:pt x="1496" y="2"/>
                  </a:lnTo>
                  <a:lnTo>
                    <a:pt x="1515" y="13"/>
                  </a:lnTo>
                  <a:lnTo>
                    <a:pt x="1528" y="27"/>
                  </a:lnTo>
                  <a:lnTo>
                    <a:pt x="1538" y="44"/>
                  </a:lnTo>
                  <a:lnTo>
                    <a:pt x="1541" y="65"/>
                  </a:lnTo>
                  <a:lnTo>
                    <a:pt x="1538" y="86"/>
                  </a:lnTo>
                  <a:lnTo>
                    <a:pt x="1528" y="106"/>
                  </a:lnTo>
                  <a:lnTo>
                    <a:pt x="1515" y="120"/>
                  </a:lnTo>
                  <a:lnTo>
                    <a:pt x="1496" y="129"/>
                  </a:lnTo>
                  <a:lnTo>
                    <a:pt x="1475" y="132"/>
                  </a:lnTo>
                  <a:lnTo>
                    <a:pt x="1368" y="136"/>
                  </a:lnTo>
                  <a:lnTo>
                    <a:pt x="1264" y="144"/>
                  </a:lnTo>
                  <a:lnTo>
                    <a:pt x="1161" y="157"/>
                  </a:lnTo>
                  <a:lnTo>
                    <a:pt x="1060" y="175"/>
                  </a:lnTo>
                  <a:lnTo>
                    <a:pt x="964" y="197"/>
                  </a:lnTo>
                  <a:lnTo>
                    <a:pt x="870" y="225"/>
                  </a:lnTo>
                  <a:lnTo>
                    <a:pt x="780" y="256"/>
                  </a:lnTo>
                  <a:lnTo>
                    <a:pt x="695" y="290"/>
                  </a:lnTo>
                  <a:lnTo>
                    <a:pt x="613" y="329"/>
                  </a:lnTo>
                  <a:lnTo>
                    <a:pt x="536" y="371"/>
                  </a:lnTo>
                  <a:lnTo>
                    <a:pt x="465" y="417"/>
                  </a:lnTo>
                  <a:lnTo>
                    <a:pt x="400" y="465"/>
                  </a:lnTo>
                  <a:lnTo>
                    <a:pt x="341" y="516"/>
                  </a:lnTo>
                  <a:lnTo>
                    <a:pt x="288" y="570"/>
                  </a:lnTo>
                  <a:lnTo>
                    <a:pt x="243" y="626"/>
                  </a:lnTo>
                  <a:lnTo>
                    <a:pt x="205" y="684"/>
                  </a:lnTo>
                  <a:lnTo>
                    <a:pt x="174" y="743"/>
                  </a:lnTo>
                  <a:lnTo>
                    <a:pt x="152" y="804"/>
                  </a:lnTo>
                  <a:lnTo>
                    <a:pt x="139" y="866"/>
                  </a:lnTo>
                  <a:lnTo>
                    <a:pt x="133" y="930"/>
                  </a:lnTo>
                  <a:lnTo>
                    <a:pt x="131" y="951"/>
                  </a:lnTo>
                  <a:lnTo>
                    <a:pt x="121" y="969"/>
                  </a:lnTo>
                  <a:lnTo>
                    <a:pt x="106" y="982"/>
                  </a:lnTo>
                  <a:lnTo>
                    <a:pt x="87" y="993"/>
                  </a:lnTo>
                  <a:lnTo>
                    <a:pt x="66" y="995"/>
                  </a:lnTo>
                  <a:lnTo>
                    <a:pt x="45" y="993"/>
                  </a:lnTo>
                  <a:lnTo>
                    <a:pt x="26" y="982"/>
                  </a:lnTo>
                  <a:lnTo>
                    <a:pt x="13" y="969"/>
                  </a:lnTo>
                  <a:lnTo>
                    <a:pt x="3" y="951"/>
                  </a:lnTo>
                  <a:lnTo>
                    <a:pt x="0" y="930"/>
                  </a:lnTo>
                  <a:lnTo>
                    <a:pt x="4" y="858"/>
                  </a:lnTo>
                  <a:lnTo>
                    <a:pt x="17" y="789"/>
                  </a:lnTo>
                  <a:lnTo>
                    <a:pt x="39" y="719"/>
                  </a:lnTo>
                  <a:lnTo>
                    <a:pt x="69" y="653"/>
                  </a:lnTo>
                  <a:lnTo>
                    <a:pt x="107" y="587"/>
                  </a:lnTo>
                  <a:lnTo>
                    <a:pt x="152" y="524"/>
                  </a:lnTo>
                  <a:lnTo>
                    <a:pt x="205" y="464"/>
                  </a:lnTo>
                  <a:lnTo>
                    <a:pt x="263" y="407"/>
                  </a:lnTo>
                  <a:lnTo>
                    <a:pt x="329" y="352"/>
                  </a:lnTo>
                  <a:lnTo>
                    <a:pt x="400" y="301"/>
                  </a:lnTo>
                  <a:lnTo>
                    <a:pt x="477" y="252"/>
                  </a:lnTo>
                  <a:lnTo>
                    <a:pt x="558" y="206"/>
                  </a:lnTo>
                  <a:lnTo>
                    <a:pt x="646" y="166"/>
                  </a:lnTo>
                  <a:lnTo>
                    <a:pt x="737" y="128"/>
                  </a:lnTo>
                  <a:lnTo>
                    <a:pt x="833" y="95"/>
                  </a:lnTo>
                  <a:lnTo>
                    <a:pt x="932" y="68"/>
                  </a:lnTo>
                  <a:lnTo>
                    <a:pt x="1035" y="43"/>
                  </a:lnTo>
                  <a:lnTo>
                    <a:pt x="1141" y="25"/>
                  </a:lnTo>
                  <a:lnTo>
                    <a:pt x="1250" y="10"/>
                  </a:lnTo>
                  <a:lnTo>
                    <a:pt x="1361" y="2"/>
                  </a:lnTo>
                  <a:lnTo>
                    <a:pt x="1475"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sp>
          <p:nvSpPr>
            <p:cNvPr id="41" name="Freeform 217">
              <a:extLst>
                <a:ext uri="{FF2B5EF4-FFF2-40B4-BE49-F238E27FC236}">
                  <a16:creationId xmlns:a16="http://schemas.microsoft.com/office/drawing/2014/main" id="{BF5E60B1-A73C-46F7-8FCD-FBC962509F60}"/>
                </a:ext>
              </a:extLst>
            </p:cNvPr>
            <p:cNvSpPr>
              <a:spLocks noEditPoints="1"/>
            </p:cNvSpPr>
            <p:nvPr/>
          </p:nvSpPr>
          <p:spPr bwMode="auto">
            <a:xfrm>
              <a:off x="8901113" y="3590925"/>
              <a:ext cx="3405187" cy="2951163"/>
            </a:xfrm>
            <a:custGeom>
              <a:avLst/>
              <a:gdLst>
                <a:gd name="T0" fmla="*/ 1647 w 4291"/>
                <a:gd name="T1" fmla="*/ 314 h 3719"/>
                <a:gd name="T2" fmla="*/ 1097 w 4291"/>
                <a:gd name="T3" fmla="*/ 493 h 3719"/>
                <a:gd name="T4" fmla="*/ 660 w 4291"/>
                <a:gd name="T5" fmla="*/ 784 h 3719"/>
                <a:gd name="T6" fmla="*/ 372 w 4291"/>
                <a:gd name="T7" fmla="*/ 1158 h 3719"/>
                <a:gd name="T8" fmla="*/ 268 w 4291"/>
                <a:gd name="T9" fmla="*/ 1595 h 3719"/>
                <a:gd name="T10" fmla="*/ 363 w 4291"/>
                <a:gd name="T11" fmla="*/ 2008 h 3719"/>
                <a:gd name="T12" fmla="*/ 635 w 4291"/>
                <a:gd name="T13" fmla="*/ 2378 h 3719"/>
                <a:gd name="T14" fmla="*/ 1062 w 4291"/>
                <a:gd name="T15" fmla="*/ 2675 h 3719"/>
                <a:gd name="T16" fmla="*/ 1195 w 4291"/>
                <a:gd name="T17" fmla="*/ 2829 h 3719"/>
                <a:gd name="T18" fmla="*/ 1187 w 4291"/>
                <a:gd name="T19" fmla="*/ 3099 h 3719"/>
                <a:gd name="T20" fmla="*/ 1212 w 4291"/>
                <a:gd name="T21" fmla="*/ 3261 h 3719"/>
                <a:gd name="T22" fmla="*/ 1424 w 4291"/>
                <a:gd name="T23" fmla="*/ 3092 h 3719"/>
                <a:gd name="T24" fmla="*/ 1552 w 4291"/>
                <a:gd name="T25" fmla="*/ 2960 h 3719"/>
                <a:gd name="T26" fmla="*/ 1731 w 4291"/>
                <a:gd name="T27" fmla="*/ 2892 h 3719"/>
                <a:gd name="T28" fmla="*/ 2274 w 4291"/>
                <a:gd name="T29" fmla="*/ 2920 h 3719"/>
                <a:gd name="T30" fmla="*/ 2876 w 4291"/>
                <a:gd name="T31" fmla="*/ 2818 h 3719"/>
                <a:gd name="T32" fmla="*/ 3385 w 4291"/>
                <a:gd name="T33" fmla="*/ 2591 h 3719"/>
                <a:gd name="T34" fmla="*/ 3766 w 4291"/>
                <a:gd name="T35" fmla="*/ 2264 h 3719"/>
                <a:gd name="T36" fmla="*/ 3984 w 4291"/>
                <a:gd name="T37" fmla="*/ 1862 h 3719"/>
                <a:gd name="T38" fmla="*/ 4005 w 4291"/>
                <a:gd name="T39" fmla="*/ 1414 h 3719"/>
                <a:gd name="T40" fmla="*/ 3824 w 4291"/>
                <a:gd name="T41" fmla="*/ 1000 h 3719"/>
                <a:gd name="T42" fmla="*/ 3472 w 4291"/>
                <a:gd name="T43" fmla="*/ 656 h 3719"/>
                <a:gd name="T44" fmla="*/ 2986 w 4291"/>
                <a:gd name="T45" fmla="*/ 407 h 3719"/>
                <a:gd name="T46" fmla="*/ 2400 w 4291"/>
                <a:gd name="T47" fmla="*/ 279 h 3719"/>
                <a:gd name="T48" fmla="*/ 2281 w 4291"/>
                <a:gd name="T49" fmla="*/ 3 h 3719"/>
                <a:gd name="T50" fmla="*/ 2921 w 4291"/>
                <a:gd name="T51" fmla="*/ 108 h 3719"/>
                <a:gd name="T52" fmla="*/ 3473 w 4291"/>
                <a:gd name="T53" fmla="*/ 342 h 3719"/>
                <a:gd name="T54" fmla="*/ 3906 w 4291"/>
                <a:gd name="T55" fmla="*/ 683 h 3719"/>
                <a:gd name="T56" fmla="*/ 4190 w 4291"/>
                <a:gd name="T57" fmla="*/ 1108 h 3719"/>
                <a:gd name="T58" fmla="*/ 4291 w 4291"/>
                <a:gd name="T59" fmla="*/ 1595 h 3719"/>
                <a:gd name="T60" fmla="*/ 4190 w 4291"/>
                <a:gd name="T61" fmla="*/ 2080 h 3719"/>
                <a:gd name="T62" fmla="*/ 3906 w 4291"/>
                <a:gd name="T63" fmla="*/ 2505 h 3719"/>
                <a:gd name="T64" fmla="*/ 3473 w 4291"/>
                <a:gd name="T65" fmla="*/ 2846 h 3719"/>
                <a:gd name="T66" fmla="*/ 2921 w 4291"/>
                <a:gd name="T67" fmla="*/ 3081 h 3719"/>
                <a:gd name="T68" fmla="*/ 2281 w 4291"/>
                <a:gd name="T69" fmla="*/ 3184 h 3719"/>
                <a:gd name="T70" fmla="*/ 1715 w 4291"/>
                <a:gd name="T71" fmla="*/ 3177 h 3719"/>
                <a:gd name="T72" fmla="*/ 1564 w 4291"/>
                <a:gd name="T73" fmla="*/ 3325 h 3719"/>
                <a:gd name="T74" fmla="*/ 1322 w 4291"/>
                <a:gd name="T75" fmla="*/ 3508 h 3719"/>
                <a:gd name="T76" fmla="*/ 1022 w 4291"/>
                <a:gd name="T77" fmla="*/ 3664 h 3719"/>
                <a:gd name="T78" fmla="*/ 815 w 4291"/>
                <a:gd name="T79" fmla="*/ 3718 h 3719"/>
                <a:gd name="T80" fmla="*/ 716 w 4291"/>
                <a:gd name="T81" fmla="*/ 3693 h 3719"/>
                <a:gd name="T82" fmla="*/ 674 w 4291"/>
                <a:gd name="T83" fmla="*/ 3574 h 3719"/>
                <a:gd name="T84" fmla="*/ 782 w 4291"/>
                <a:gd name="T85" fmla="*/ 3381 h 3719"/>
                <a:gd name="T86" fmla="*/ 910 w 4291"/>
                <a:gd name="T87" fmla="*/ 3103 h 3719"/>
                <a:gd name="T88" fmla="*/ 939 w 4291"/>
                <a:gd name="T89" fmla="*/ 2916 h 3719"/>
                <a:gd name="T90" fmla="*/ 553 w 4291"/>
                <a:gd name="T91" fmla="*/ 2662 h 3719"/>
                <a:gd name="T92" fmla="*/ 199 w 4291"/>
                <a:gd name="T93" fmla="*/ 2266 h 3719"/>
                <a:gd name="T94" fmla="*/ 17 w 4291"/>
                <a:gd name="T95" fmla="*/ 1796 h 3719"/>
                <a:gd name="T96" fmla="*/ 37 w 4291"/>
                <a:gd name="T97" fmla="*/ 1297 h 3719"/>
                <a:gd name="T98" fmla="*/ 251 w 4291"/>
                <a:gd name="T99" fmla="*/ 845 h 3719"/>
                <a:gd name="T100" fmla="*/ 629 w 4291"/>
                <a:gd name="T101" fmla="*/ 467 h 3719"/>
                <a:gd name="T102" fmla="*/ 1137 w 4291"/>
                <a:gd name="T103" fmla="*/ 187 h 3719"/>
                <a:gd name="T104" fmla="*/ 1746 w 4291"/>
                <a:gd name="T105" fmla="*/ 28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91" h="3719">
                  <a:moveTo>
                    <a:pt x="2146" y="266"/>
                  </a:moveTo>
                  <a:lnTo>
                    <a:pt x="2018" y="270"/>
                  </a:lnTo>
                  <a:lnTo>
                    <a:pt x="1891" y="279"/>
                  </a:lnTo>
                  <a:lnTo>
                    <a:pt x="1768" y="293"/>
                  </a:lnTo>
                  <a:lnTo>
                    <a:pt x="1647" y="314"/>
                  </a:lnTo>
                  <a:lnTo>
                    <a:pt x="1529" y="340"/>
                  </a:lnTo>
                  <a:lnTo>
                    <a:pt x="1416" y="371"/>
                  </a:lnTo>
                  <a:lnTo>
                    <a:pt x="1305" y="407"/>
                  </a:lnTo>
                  <a:lnTo>
                    <a:pt x="1199" y="448"/>
                  </a:lnTo>
                  <a:lnTo>
                    <a:pt x="1097" y="493"/>
                  </a:lnTo>
                  <a:lnTo>
                    <a:pt x="1000" y="543"/>
                  </a:lnTo>
                  <a:lnTo>
                    <a:pt x="906" y="598"/>
                  </a:lnTo>
                  <a:lnTo>
                    <a:pt x="819" y="656"/>
                  </a:lnTo>
                  <a:lnTo>
                    <a:pt x="737" y="717"/>
                  </a:lnTo>
                  <a:lnTo>
                    <a:pt x="660" y="784"/>
                  </a:lnTo>
                  <a:lnTo>
                    <a:pt x="589" y="852"/>
                  </a:lnTo>
                  <a:lnTo>
                    <a:pt x="526" y="925"/>
                  </a:lnTo>
                  <a:lnTo>
                    <a:pt x="467" y="1000"/>
                  </a:lnTo>
                  <a:lnTo>
                    <a:pt x="416" y="1078"/>
                  </a:lnTo>
                  <a:lnTo>
                    <a:pt x="372" y="1158"/>
                  </a:lnTo>
                  <a:lnTo>
                    <a:pt x="335" y="1242"/>
                  </a:lnTo>
                  <a:lnTo>
                    <a:pt x="306" y="1327"/>
                  </a:lnTo>
                  <a:lnTo>
                    <a:pt x="285" y="1414"/>
                  </a:lnTo>
                  <a:lnTo>
                    <a:pt x="273" y="1503"/>
                  </a:lnTo>
                  <a:lnTo>
                    <a:pt x="268" y="1595"/>
                  </a:lnTo>
                  <a:lnTo>
                    <a:pt x="272" y="1680"/>
                  </a:lnTo>
                  <a:lnTo>
                    <a:pt x="284" y="1764"/>
                  </a:lnTo>
                  <a:lnTo>
                    <a:pt x="304" y="1846"/>
                  </a:lnTo>
                  <a:lnTo>
                    <a:pt x="330" y="1928"/>
                  </a:lnTo>
                  <a:lnTo>
                    <a:pt x="363" y="2008"/>
                  </a:lnTo>
                  <a:lnTo>
                    <a:pt x="404" y="2087"/>
                  </a:lnTo>
                  <a:lnTo>
                    <a:pt x="453" y="2162"/>
                  </a:lnTo>
                  <a:lnTo>
                    <a:pt x="507" y="2237"/>
                  </a:lnTo>
                  <a:lnTo>
                    <a:pt x="568" y="2309"/>
                  </a:lnTo>
                  <a:lnTo>
                    <a:pt x="635" y="2378"/>
                  </a:lnTo>
                  <a:lnTo>
                    <a:pt x="709" y="2445"/>
                  </a:lnTo>
                  <a:lnTo>
                    <a:pt x="788" y="2508"/>
                  </a:lnTo>
                  <a:lnTo>
                    <a:pt x="874" y="2567"/>
                  </a:lnTo>
                  <a:lnTo>
                    <a:pt x="965" y="2623"/>
                  </a:lnTo>
                  <a:lnTo>
                    <a:pt x="1062" y="2675"/>
                  </a:lnTo>
                  <a:lnTo>
                    <a:pt x="1099" y="2697"/>
                  </a:lnTo>
                  <a:lnTo>
                    <a:pt x="1130" y="2725"/>
                  </a:lnTo>
                  <a:lnTo>
                    <a:pt x="1157" y="2756"/>
                  </a:lnTo>
                  <a:lnTo>
                    <a:pt x="1179" y="2792"/>
                  </a:lnTo>
                  <a:lnTo>
                    <a:pt x="1195" y="2829"/>
                  </a:lnTo>
                  <a:lnTo>
                    <a:pt x="1204" y="2870"/>
                  </a:lnTo>
                  <a:lnTo>
                    <a:pt x="1208" y="2912"/>
                  </a:lnTo>
                  <a:lnTo>
                    <a:pt x="1207" y="2937"/>
                  </a:lnTo>
                  <a:lnTo>
                    <a:pt x="1200" y="3019"/>
                  </a:lnTo>
                  <a:lnTo>
                    <a:pt x="1187" y="3099"/>
                  </a:lnTo>
                  <a:lnTo>
                    <a:pt x="1166" y="3177"/>
                  </a:lnTo>
                  <a:lnTo>
                    <a:pt x="1141" y="3253"/>
                  </a:lnTo>
                  <a:lnTo>
                    <a:pt x="1111" y="3325"/>
                  </a:lnTo>
                  <a:lnTo>
                    <a:pt x="1162" y="3294"/>
                  </a:lnTo>
                  <a:lnTo>
                    <a:pt x="1212" y="3261"/>
                  </a:lnTo>
                  <a:lnTo>
                    <a:pt x="1260" y="3227"/>
                  </a:lnTo>
                  <a:lnTo>
                    <a:pt x="1306" y="3192"/>
                  </a:lnTo>
                  <a:lnTo>
                    <a:pt x="1348" y="3158"/>
                  </a:lnTo>
                  <a:lnTo>
                    <a:pt x="1388" y="3124"/>
                  </a:lnTo>
                  <a:lnTo>
                    <a:pt x="1424" y="3092"/>
                  </a:lnTo>
                  <a:lnTo>
                    <a:pt x="1455" y="3062"/>
                  </a:lnTo>
                  <a:lnTo>
                    <a:pt x="1483" y="3034"/>
                  </a:lnTo>
                  <a:lnTo>
                    <a:pt x="1507" y="3010"/>
                  </a:lnTo>
                  <a:lnTo>
                    <a:pt x="1524" y="2989"/>
                  </a:lnTo>
                  <a:lnTo>
                    <a:pt x="1552" y="2960"/>
                  </a:lnTo>
                  <a:lnTo>
                    <a:pt x="1583" y="2937"/>
                  </a:lnTo>
                  <a:lnTo>
                    <a:pt x="1618" y="2917"/>
                  </a:lnTo>
                  <a:lnTo>
                    <a:pt x="1653" y="2904"/>
                  </a:lnTo>
                  <a:lnTo>
                    <a:pt x="1692" y="2895"/>
                  </a:lnTo>
                  <a:lnTo>
                    <a:pt x="1731" y="2892"/>
                  </a:lnTo>
                  <a:lnTo>
                    <a:pt x="1771" y="2895"/>
                  </a:lnTo>
                  <a:lnTo>
                    <a:pt x="1896" y="2911"/>
                  </a:lnTo>
                  <a:lnTo>
                    <a:pt x="2022" y="2920"/>
                  </a:lnTo>
                  <a:lnTo>
                    <a:pt x="2146" y="2922"/>
                  </a:lnTo>
                  <a:lnTo>
                    <a:pt x="2274" y="2920"/>
                  </a:lnTo>
                  <a:lnTo>
                    <a:pt x="2400" y="2911"/>
                  </a:lnTo>
                  <a:lnTo>
                    <a:pt x="2524" y="2896"/>
                  </a:lnTo>
                  <a:lnTo>
                    <a:pt x="2644" y="2875"/>
                  </a:lnTo>
                  <a:lnTo>
                    <a:pt x="2761" y="2849"/>
                  </a:lnTo>
                  <a:lnTo>
                    <a:pt x="2876" y="2818"/>
                  </a:lnTo>
                  <a:lnTo>
                    <a:pt x="2986" y="2782"/>
                  </a:lnTo>
                  <a:lnTo>
                    <a:pt x="3093" y="2741"/>
                  </a:lnTo>
                  <a:lnTo>
                    <a:pt x="3195" y="2695"/>
                  </a:lnTo>
                  <a:lnTo>
                    <a:pt x="3292" y="2645"/>
                  </a:lnTo>
                  <a:lnTo>
                    <a:pt x="3385" y="2591"/>
                  </a:lnTo>
                  <a:lnTo>
                    <a:pt x="3472" y="2533"/>
                  </a:lnTo>
                  <a:lnTo>
                    <a:pt x="3555" y="2471"/>
                  </a:lnTo>
                  <a:lnTo>
                    <a:pt x="3632" y="2406"/>
                  </a:lnTo>
                  <a:lnTo>
                    <a:pt x="3702" y="2336"/>
                  </a:lnTo>
                  <a:lnTo>
                    <a:pt x="3766" y="2264"/>
                  </a:lnTo>
                  <a:lnTo>
                    <a:pt x="3824" y="2189"/>
                  </a:lnTo>
                  <a:lnTo>
                    <a:pt x="3875" y="2111"/>
                  </a:lnTo>
                  <a:lnTo>
                    <a:pt x="3920" y="2030"/>
                  </a:lnTo>
                  <a:lnTo>
                    <a:pt x="3955" y="1947"/>
                  </a:lnTo>
                  <a:lnTo>
                    <a:pt x="3984" y="1862"/>
                  </a:lnTo>
                  <a:lnTo>
                    <a:pt x="4005" y="1774"/>
                  </a:lnTo>
                  <a:lnTo>
                    <a:pt x="4019" y="1685"/>
                  </a:lnTo>
                  <a:lnTo>
                    <a:pt x="4023" y="1595"/>
                  </a:lnTo>
                  <a:lnTo>
                    <a:pt x="4019" y="1503"/>
                  </a:lnTo>
                  <a:lnTo>
                    <a:pt x="4005" y="1414"/>
                  </a:lnTo>
                  <a:lnTo>
                    <a:pt x="3984" y="1327"/>
                  </a:lnTo>
                  <a:lnTo>
                    <a:pt x="3955" y="1242"/>
                  </a:lnTo>
                  <a:lnTo>
                    <a:pt x="3920" y="1158"/>
                  </a:lnTo>
                  <a:lnTo>
                    <a:pt x="3875" y="1078"/>
                  </a:lnTo>
                  <a:lnTo>
                    <a:pt x="3824" y="1000"/>
                  </a:lnTo>
                  <a:lnTo>
                    <a:pt x="3766" y="925"/>
                  </a:lnTo>
                  <a:lnTo>
                    <a:pt x="3702" y="852"/>
                  </a:lnTo>
                  <a:lnTo>
                    <a:pt x="3630" y="784"/>
                  </a:lnTo>
                  <a:lnTo>
                    <a:pt x="3554" y="717"/>
                  </a:lnTo>
                  <a:lnTo>
                    <a:pt x="3472" y="656"/>
                  </a:lnTo>
                  <a:lnTo>
                    <a:pt x="3385" y="598"/>
                  </a:lnTo>
                  <a:lnTo>
                    <a:pt x="3292" y="543"/>
                  </a:lnTo>
                  <a:lnTo>
                    <a:pt x="3195" y="493"/>
                  </a:lnTo>
                  <a:lnTo>
                    <a:pt x="3092" y="448"/>
                  </a:lnTo>
                  <a:lnTo>
                    <a:pt x="2986" y="407"/>
                  </a:lnTo>
                  <a:lnTo>
                    <a:pt x="2875" y="371"/>
                  </a:lnTo>
                  <a:lnTo>
                    <a:pt x="2761" y="340"/>
                  </a:lnTo>
                  <a:lnTo>
                    <a:pt x="2644" y="314"/>
                  </a:lnTo>
                  <a:lnTo>
                    <a:pt x="2524" y="293"/>
                  </a:lnTo>
                  <a:lnTo>
                    <a:pt x="2400" y="279"/>
                  </a:lnTo>
                  <a:lnTo>
                    <a:pt x="2274" y="270"/>
                  </a:lnTo>
                  <a:lnTo>
                    <a:pt x="2146" y="266"/>
                  </a:lnTo>
                  <a:close/>
                  <a:moveTo>
                    <a:pt x="2146" y="0"/>
                  </a:moveTo>
                  <a:lnTo>
                    <a:pt x="2146" y="0"/>
                  </a:lnTo>
                  <a:lnTo>
                    <a:pt x="2281" y="3"/>
                  </a:lnTo>
                  <a:lnTo>
                    <a:pt x="2414" y="13"/>
                  </a:lnTo>
                  <a:lnTo>
                    <a:pt x="2546" y="28"/>
                  </a:lnTo>
                  <a:lnTo>
                    <a:pt x="2674" y="49"/>
                  </a:lnTo>
                  <a:lnTo>
                    <a:pt x="2798" y="76"/>
                  </a:lnTo>
                  <a:lnTo>
                    <a:pt x="2921" y="108"/>
                  </a:lnTo>
                  <a:lnTo>
                    <a:pt x="3039" y="146"/>
                  </a:lnTo>
                  <a:lnTo>
                    <a:pt x="3154" y="187"/>
                  </a:lnTo>
                  <a:lnTo>
                    <a:pt x="3265" y="235"/>
                  </a:lnTo>
                  <a:lnTo>
                    <a:pt x="3372" y="286"/>
                  </a:lnTo>
                  <a:lnTo>
                    <a:pt x="3473" y="342"/>
                  </a:lnTo>
                  <a:lnTo>
                    <a:pt x="3571" y="403"/>
                  </a:lnTo>
                  <a:lnTo>
                    <a:pt x="3662" y="467"/>
                  </a:lnTo>
                  <a:lnTo>
                    <a:pt x="3749" y="535"/>
                  </a:lnTo>
                  <a:lnTo>
                    <a:pt x="3831" y="607"/>
                  </a:lnTo>
                  <a:lnTo>
                    <a:pt x="3906" y="683"/>
                  </a:lnTo>
                  <a:lnTo>
                    <a:pt x="3976" y="763"/>
                  </a:lnTo>
                  <a:lnTo>
                    <a:pt x="4040" y="845"/>
                  </a:lnTo>
                  <a:lnTo>
                    <a:pt x="4097" y="930"/>
                  </a:lnTo>
                  <a:lnTo>
                    <a:pt x="4147" y="1018"/>
                  </a:lnTo>
                  <a:lnTo>
                    <a:pt x="4190" y="1108"/>
                  </a:lnTo>
                  <a:lnTo>
                    <a:pt x="4226" y="1202"/>
                  </a:lnTo>
                  <a:lnTo>
                    <a:pt x="4254" y="1297"/>
                  </a:lnTo>
                  <a:lnTo>
                    <a:pt x="4275" y="1395"/>
                  </a:lnTo>
                  <a:lnTo>
                    <a:pt x="4287" y="1494"/>
                  </a:lnTo>
                  <a:lnTo>
                    <a:pt x="4291" y="1595"/>
                  </a:lnTo>
                  <a:lnTo>
                    <a:pt x="4287" y="1696"/>
                  </a:lnTo>
                  <a:lnTo>
                    <a:pt x="4275" y="1795"/>
                  </a:lnTo>
                  <a:lnTo>
                    <a:pt x="4254" y="1892"/>
                  </a:lnTo>
                  <a:lnTo>
                    <a:pt x="4226" y="1987"/>
                  </a:lnTo>
                  <a:lnTo>
                    <a:pt x="4190" y="2080"/>
                  </a:lnTo>
                  <a:lnTo>
                    <a:pt x="4147" y="2170"/>
                  </a:lnTo>
                  <a:lnTo>
                    <a:pt x="4097" y="2258"/>
                  </a:lnTo>
                  <a:lnTo>
                    <a:pt x="4040" y="2343"/>
                  </a:lnTo>
                  <a:lnTo>
                    <a:pt x="3976" y="2425"/>
                  </a:lnTo>
                  <a:lnTo>
                    <a:pt x="3906" y="2505"/>
                  </a:lnTo>
                  <a:lnTo>
                    <a:pt x="3831" y="2581"/>
                  </a:lnTo>
                  <a:lnTo>
                    <a:pt x="3749" y="2653"/>
                  </a:lnTo>
                  <a:lnTo>
                    <a:pt x="3662" y="2721"/>
                  </a:lnTo>
                  <a:lnTo>
                    <a:pt x="3571" y="2785"/>
                  </a:lnTo>
                  <a:lnTo>
                    <a:pt x="3473" y="2846"/>
                  </a:lnTo>
                  <a:lnTo>
                    <a:pt x="3372" y="2903"/>
                  </a:lnTo>
                  <a:lnTo>
                    <a:pt x="3265" y="2954"/>
                  </a:lnTo>
                  <a:lnTo>
                    <a:pt x="3154" y="3001"/>
                  </a:lnTo>
                  <a:lnTo>
                    <a:pt x="3039" y="3043"/>
                  </a:lnTo>
                  <a:lnTo>
                    <a:pt x="2921" y="3081"/>
                  </a:lnTo>
                  <a:lnTo>
                    <a:pt x="2798" y="3112"/>
                  </a:lnTo>
                  <a:lnTo>
                    <a:pt x="2674" y="3139"/>
                  </a:lnTo>
                  <a:lnTo>
                    <a:pt x="2546" y="3160"/>
                  </a:lnTo>
                  <a:lnTo>
                    <a:pt x="2414" y="3175"/>
                  </a:lnTo>
                  <a:lnTo>
                    <a:pt x="2281" y="3184"/>
                  </a:lnTo>
                  <a:lnTo>
                    <a:pt x="2146" y="3188"/>
                  </a:lnTo>
                  <a:lnTo>
                    <a:pt x="2005" y="3184"/>
                  </a:lnTo>
                  <a:lnTo>
                    <a:pt x="1867" y="3173"/>
                  </a:lnTo>
                  <a:lnTo>
                    <a:pt x="1731" y="3158"/>
                  </a:lnTo>
                  <a:lnTo>
                    <a:pt x="1715" y="3177"/>
                  </a:lnTo>
                  <a:lnTo>
                    <a:pt x="1693" y="3201"/>
                  </a:lnTo>
                  <a:lnTo>
                    <a:pt x="1667" y="3228"/>
                  </a:lnTo>
                  <a:lnTo>
                    <a:pt x="1636" y="3258"/>
                  </a:lnTo>
                  <a:lnTo>
                    <a:pt x="1602" y="3290"/>
                  </a:lnTo>
                  <a:lnTo>
                    <a:pt x="1564" y="3325"/>
                  </a:lnTo>
                  <a:lnTo>
                    <a:pt x="1521" y="3361"/>
                  </a:lnTo>
                  <a:lnTo>
                    <a:pt x="1475" y="3397"/>
                  </a:lnTo>
                  <a:lnTo>
                    <a:pt x="1428" y="3435"/>
                  </a:lnTo>
                  <a:lnTo>
                    <a:pt x="1376" y="3472"/>
                  </a:lnTo>
                  <a:lnTo>
                    <a:pt x="1322" y="3508"/>
                  </a:lnTo>
                  <a:lnTo>
                    <a:pt x="1265" y="3544"/>
                  </a:lnTo>
                  <a:lnTo>
                    <a:pt x="1207" y="3578"/>
                  </a:lnTo>
                  <a:lnTo>
                    <a:pt x="1148" y="3609"/>
                  </a:lnTo>
                  <a:lnTo>
                    <a:pt x="1086" y="3638"/>
                  </a:lnTo>
                  <a:lnTo>
                    <a:pt x="1022" y="3664"/>
                  </a:lnTo>
                  <a:lnTo>
                    <a:pt x="957" y="3686"/>
                  </a:lnTo>
                  <a:lnTo>
                    <a:pt x="893" y="3705"/>
                  </a:lnTo>
                  <a:lnTo>
                    <a:pt x="827" y="3718"/>
                  </a:lnTo>
                  <a:lnTo>
                    <a:pt x="823" y="3718"/>
                  </a:lnTo>
                  <a:lnTo>
                    <a:pt x="815" y="3718"/>
                  </a:lnTo>
                  <a:lnTo>
                    <a:pt x="803" y="3719"/>
                  </a:lnTo>
                  <a:lnTo>
                    <a:pt x="792" y="3719"/>
                  </a:lnTo>
                  <a:lnTo>
                    <a:pt x="765" y="3715"/>
                  </a:lnTo>
                  <a:lnTo>
                    <a:pt x="738" y="3707"/>
                  </a:lnTo>
                  <a:lnTo>
                    <a:pt x="716" y="3693"/>
                  </a:lnTo>
                  <a:lnTo>
                    <a:pt x="697" y="3674"/>
                  </a:lnTo>
                  <a:lnTo>
                    <a:pt x="683" y="3652"/>
                  </a:lnTo>
                  <a:lnTo>
                    <a:pt x="674" y="3626"/>
                  </a:lnTo>
                  <a:lnTo>
                    <a:pt x="671" y="3599"/>
                  </a:lnTo>
                  <a:lnTo>
                    <a:pt x="674" y="3574"/>
                  </a:lnTo>
                  <a:lnTo>
                    <a:pt x="680" y="3551"/>
                  </a:lnTo>
                  <a:lnTo>
                    <a:pt x="703" y="3515"/>
                  </a:lnTo>
                  <a:lnTo>
                    <a:pt x="726" y="3474"/>
                  </a:lnTo>
                  <a:lnTo>
                    <a:pt x="754" y="3430"/>
                  </a:lnTo>
                  <a:lnTo>
                    <a:pt x="782" y="3381"/>
                  </a:lnTo>
                  <a:lnTo>
                    <a:pt x="811" y="3330"/>
                  </a:lnTo>
                  <a:lnTo>
                    <a:pt x="839" y="3275"/>
                  </a:lnTo>
                  <a:lnTo>
                    <a:pt x="865" y="3219"/>
                  </a:lnTo>
                  <a:lnTo>
                    <a:pt x="889" y="3162"/>
                  </a:lnTo>
                  <a:lnTo>
                    <a:pt x="910" y="3103"/>
                  </a:lnTo>
                  <a:lnTo>
                    <a:pt x="926" y="3043"/>
                  </a:lnTo>
                  <a:lnTo>
                    <a:pt x="935" y="2983"/>
                  </a:lnTo>
                  <a:lnTo>
                    <a:pt x="939" y="2922"/>
                  </a:lnTo>
                  <a:lnTo>
                    <a:pt x="939" y="2918"/>
                  </a:lnTo>
                  <a:lnTo>
                    <a:pt x="939" y="2916"/>
                  </a:lnTo>
                  <a:lnTo>
                    <a:pt x="939" y="2912"/>
                  </a:lnTo>
                  <a:lnTo>
                    <a:pt x="836" y="2856"/>
                  </a:lnTo>
                  <a:lnTo>
                    <a:pt x="737" y="2795"/>
                  </a:lnTo>
                  <a:lnTo>
                    <a:pt x="642" y="2731"/>
                  </a:lnTo>
                  <a:lnTo>
                    <a:pt x="553" y="2662"/>
                  </a:lnTo>
                  <a:lnTo>
                    <a:pt x="470" y="2590"/>
                  </a:lnTo>
                  <a:lnTo>
                    <a:pt x="394" y="2514"/>
                  </a:lnTo>
                  <a:lnTo>
                    <a:pt x="322" y="2434"/>
                  </a:lnTo>
                  <a:lnTo>
                    <a:pt x="258" y="2351"/>
                  </a:lnTo>
                  <a:lnTo>
                    <a:pt x="199" y="2266"/>
                  </a:lnTo>
                  <a:lnTo>
                    <a:pt x="148" y="2177"/>
                  </a:lnTo>
                  <a:lnTo>
                    <a:pt x="104" y="2085"/>
                  </a:lnTo>
                  <a:lnTo>
                    <a:pt x="67" y="1991"/>
                  </a:lnTo>
                  <a:lnTo>
                    <a:pt x="38" y="1896"/>
                  </a:lnTo>
                  <a:lnTo>
                    <a:pt x="17" y="1796"/>
                  </a:lnTo>
                  <a:lnTo>
                    <a:pt x="4" y="1697"/>
                  </a:lnTo>
                  <a:lnTo>
                    <a:pt x="0" y="1595"/>
                  </a:lnTo>
                  <a:lnTo>
                    <a:pt x="4" y="1494"/>
                  </a:lnTo>
                  <a:lnTo>
                    <a:pt x="17" y="1395"/>
                  </a:lnTo>
                  <a:lnTo>
                    <a:pt x="37" y="1297"/>
                  </a:lnTo>
                  <a:lnTo>
                    <a:pt x="66" y="1202"/>
                  </a:lnTo>
                  <a:lnTo>
                    <a:pt x="102" y="1108"/>
                  </a:lnTo>
                  <a:lnTo>
                    <a:pt x="144" y="1018"/>
                  </a:lnTo>
                  <a:lnTo>
                    <a:pt x="194" y="930"/>
                  </a:lnTo>
                  <a:lnTo>
                    <a:pt x="251" y="845"/>
                  </a:lnTo>
                  <a:lnTo>
                    <a:pt x="314" y="763"/>
                  </a:lnTo>
                  <a:lnTo>
                    <a:pt x="384" y="683"/>
                  </a:lnTo>
                  <a:lnTo>
                    <a:pt x="460" y="607"/>
                  </a:lnTo>
                  <a:lnTo>
                    <a:pt x="541" y="535"/>
                  </a:lnTo>
                  <a:lnTo>
                    <a:pt x="629" y="467"/>
                  </a:lnTo>
                  <a:lnTo>
                    <a:pt x="721" y="403"/>
                  </a:lnTo>
                  <a:lnTo>
                    <a:pt x="817" y="342"/>
                  </a:lnTo>
                  <a:lnTo>
                    <a:pt x="919" y="286"/>
                  </a:lnTo>
                  <a:lnTo>
                    <a:pt x="1026" y="235"/>
                  </a:lnTo>
                  <a:lnTo>
                    <a:pt x="1137" y="187"/>
                  </a:lnTo>
                  <a:lnTo>
                    <a:pt x="1252" y="146"/>
                  </a:lnTo>
                  <a:lnTo>
                    <a:pt x="1369" y="108"/>
                  </a:lnTo>
                  <a:lnTo>
                    <a:pt x="1492" y="76"/>
                  </a:lnTo>
                  <a:lnTo>
                    <a:pt x="1618" y="49"/>
                  </a:lnTo>
                  <a:lnTo>
                    <a:pt x="1746" y="28"/>
                  </a:lnTo>
                  <a:lnTo>
                    <a:pt x="1877" y="13"/>
                  </a:lnTo>
                  <a:lnTo>
                    <a:pt x="2010" y="3"/>
                  </a:lnTo>
                  <a:lnTo>
                    <a:pt x="2146"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grpSp>
      <p:sp>
        <p:nvSpPr>
          <p:cNvPr id="42" name="Oval 41">
            <a:extLst>
              <a:ext uri="{FF2B5EF4-FFF2-40B4-BE49-F238E27FC236}">
                <a16:creationId xmlns:a16="http://schemas.microsoft.com/office/drawing/2014/main" id="{91E24D8F-6BD0-42A3-95DF-7E8E3C6A62E1}"/>
              </a:ext>
            </a:extLst>
          </p:cNvPr>
          <p:cNvSpPr/>
          <p:nvPr/>
        </p:nvSpPr>
        <p:spPr>
          <a:xfrm flipH="1">
            <a:off x="3028950" y="3362325"/>
            <a:ext cx="665163" cy="677863"/>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377" eaLnBrk="1" fontAlgn="auto" hangingPunct="1">
              <a:spcBef>
                <a:spcPts val="0"/>
              </a:spcBef>
              <a:spcAft>
                <a:spcPts val="0"/>
              </a:spcAft>
              <a:defRPr/>
            </a:pPr>
            <a:endParaRPr lang="id-ID" sz="1600">
              <a:solidFill>
                <a:schemeClr val="bg1"/>
              </a:solidFill>
            </a:endParaRPr>
          </a:p>
        </p:txBody>
      </p:sp>
      <p:sp>
        <p:nvSpPr>
          <p:cNvPr id="43" name="Freeform 222">
            <a:extLst>
              <a:ext uri="{FF2B5EF4-FFF2-40B4-BE49-F238E27FC236}">
                <a16:creationId xmlns:a16="http://schemas.microsoft.com/office/drawing/2014/main" id="{363A9475-2D7B-41C6-A504-C3E5C200B967}"/>
              </a:ext>
            </a:extLst>
          </p:cNvPr>
          <p:cNvSpPr>
            <a:spLocks noEditPoints="1"/>
          </p:cNvSpPr>
          <p:nvPr/>
        </p:nvSpPr>
        <p:spPr bwMode="auto">
          <a:xfrm>
            <a:off x="3182938" y="3582988"/>
            <a:ext cx="374650" cy="252412"/>
          </a:xfrm>
          <a:custGeom>
            <a:avLst/>
            <a:gdLst>
              <a:gd name="T0" fmla="*/ 3218 w 4291"/>
              <a:gd name="T1" fmla="*/ 1835 h 2885"/>
              <a:gd name="T2" fmla="*/ 3888 w 4291"/>
              <a:gd name="T3" fmla="*/ 2495 h 2885"/>
              <a:gd name="T4" fmla="*/ 3888 w 4291"/>
              <a:gd name="T5" fmla="*/ 392 h 2885"/>
              <a:gd name="T6" fmla="*/ 343 w 4291"/>
              <a:gd name="T7" fmla="*/ 276 h 2885"/>
              <a:gd name="T8" fmla="*/ 283 w 4291"/>
              <a:gd name="T9" fmla="*/ 335 h 2885"/>
              <a:gd name="T10" fmla="*/ 268 w 4291"/>
              <a:gd name="T11" fmla="*/ 2491 h 2885"/>
              <a:gd name="T12" fmla="*/ 297 w 4291"/>
              <a:gd name="T13" fmla="*/ 2574 h 2885"/>
              <a:gd name="T14" fmla="*/ 371 w 4291"/>
              <a:gd name="T15" fmla="*/ 2619 h 2885"/>
              <a:gd name="T16" fmla="*/ 2981 w 4291"/>
              <a:gd name="T17" fmla="*/ 2619 h 2885"/>
              <a:gd name="T18" fmla="*/ 3055 w 4291"/>
              <a:gd name="T19" fmla="*/ 2574 h 2885"/>
              <a:gd name="T20" fmla="*/ 3084 w 4291"/>
              <a:gd name="T21" fmla="*/ 2491 h 2885"/>
              <a:gd name="T22" fmla="*/ 3070 w 4291"/>
              <a:gd name="T23" fmla="*/ 335 h 2885"/>
              <a:gd name="T24" fmla="*/ 3008 w 4291"/>
              <a:gd name="T25" fmla="*/ 276 h 2885"/>
              <a:gd name="T26" fmla="*/ 401 w 4291"/>
              <a:gd name="T27" fmla="*/ 262 h 2885"/>
              <a:gd name="T28" fmla="*/ 3004 w 4291"/>
              <a:gd name="T29" fmla="*/ 3 h 2885"/>
              <a:gd name="T30" fmla="*/ 3154 w 4291"/>
              <a:gd name="T31" fmla="*/ 54 h 2885"/>
              <a:gd name="T32" fmla="*/ 3269 w 4291"/>
              <a:gd name="T33" fmla="*/ 152 h 2885"/>
              <a:gd name="T34" fmla="*/ 3338 w 4291"/>
              <a:gd name="T35" fmla="*/ 288 h 2885"/>
              <a:gd name="T36" fmla="*/ 3352 w 4291"/>
              <a:gd name="T37" fmla="*/ 556 h 2885"/>
              <a:gd name="T38" fmla="*/ 3784 w 4291"/>
              <a:gd name="T39" fmla="*/ 158 h 2885"/>
              <a:gd name="T40" fmla="*/ 3904 w 4291"/>
              <a:gd name="T41" fmla="*/ 131 h 2885"/>
              <a:gd name="T42" fmla="*/ 4107 w 4291"/>
              <a:gd name="T43" fmla="*/ 144 h 2885"/>
              <a:gd name="T44" fmla="*/ 4213 w 4291"/>
              <a:gd name="T45" fmla="*/ 208 h 2885"/>
              <a:gd name="T46" fmla="*/ 4277 w 4291"/>
              <a:gd name="T47" fmla="*/ 310 h 2885"/>
              <a:gd name="T48" fmla="*/ 4291 w 4291"/>
              <a:gd name="T49" fmla="*/ 2495 h 2885"/>
              <a:gd name="T50" fmla="*/ 4262 w 4291"/>
              <a:gd name="T51" fmla="*/ 2615 h 2885"/>
              <a:gd name="T52" fmla="*/ 4181 w 4291"/>
              <a:gd name="T53" fmla="*/ 2707 h 2885"/>
              <a:gd name="T54" fmla="*/ 4066 w 4291"/>
              <a:gd name="T55" fmla="*/ 2753 h 2885"/>
              <a:gd name="T56" fmla="*/ 3861 w 4291"/>
              <a:gd name="T57" fmla="*/ 2753 h 2885"/>
              <a:gd name="T58" fmla="*/ 3748 w 4291"/>
              <a:gd name="T59" fmla="*/ 2708 h 2885"/>
              <a:gd name="T60" fmla="*/ 3352 w 4291"/>
              <a:gd name="T61" fmla="*/ 2491 h 2885"/>
              <a:gd name="T62" fmla="*/ 3321 w 4291"/>
              <a:gd name="T63" fmla="*/ 2645 h 2885"/>
              <a:gd name="T64" fmla="*/ 3234 w 4291"/>
              <a:gd name="T65" fmla="*/ 2770 h 2885"/>
              <a:gd name="T66" fmla="*/ 3107 w 4291"/>
              <a:gd name="T67" fmla="*/ 2854 h 2885"/>
              <a:gd name="T68" fmla="*/ 2950 w 4291"/>
              <a:gd name="T69" fmla="*/ 2885 h 2885"/>
              <a:gd name="T70" fmla="*/ 294 w 4291"/>
              <a:gd name="T71" fmla="*/ 2871 h 2885"/>
              <a:gd name="T72" fmla="*/ 156 w 4291"/>
              <a:gd name="T73" fmla="*/ 2802 h 2885"/>
              <a:gd name="T74" fmla="*/ 55 w 4291"/>
              <a:gd name="T75" fmla="*/ 2690 h 2885"/>
              <a:gd name="T76" fmla="*/ 4 w 4291"/>
              <a:gd name="T77" fmla="*/ 2544 h 2885"/>
              <a:gd name="T78" fmla="*/ 4 w 4291"/>
              <a:gd name="T79" fmla="*/ 339 h 2885"/>
              <a:gd name="T80" fmla="*/ 55 w 4291"/>
              <a:gd name="T81" fmla="*/ 195 h 2885"/>
              <a:gd name="T82" fmla="*/ 157 w 4291"/>
              <a:gd name="T83" fmla="*/ 81 h 2885"/>
              <a:gd name="T84" fmla="*/ 296 w 4291"/>
              <a:gd name="T85" fmla="*/ 14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1" h="2885">
                <a:moveTo>
                  <a:pt x="3888" y="392"/>
                </a:moveTo>
                <a:lnTo>
                  <a:pt x="3218" y="1048"/>
                </a:lnTo>
                <a:lnTo>
                  <a:pt x="3218" y="1835"/>
                </a:lnTo>
                <a:lnTo>
                  <a:pt x="3352" y="1967"/>
                </a:lnTo>
                <a:lnTo>
                  <a:pt x="3352" y="1971"/>
                </a:lnTo>
                <a:lnTo>
                  <a:pt x="3888" y="2495"/>
                </a:lnTo>
                <a:lnTo>
                  <a:pt x="4023" y="2495"/>
                </a:lnTo>
                <a:lnTo>
                  <a:pt x="4023" y="392"/>
                </a:lnTo>
                <a:lnTo>
                  <a:pt x="3888" y="392"/>
                </a:lnTo>
                <a:close/>
                <a:moveTo>
                  <a:pt x="401" y="262"/>
                </a:moveTo>
                <a:lnTo>
                  <a:pt x="371" y="266"/>
                </a:lnTo>
                <a:lnTo>
                  <a:pt x="343" y="276"/>
                </a:lnTo>
                <a:lnTo>
                  <a:pt x="318" y="290"/>
                </a:lnTo>
                <a:lnTo>
                  <a:pt x="297" y="311"/>
                </a:lnTo>
                <a:lnTo>
                  <a:pt x="283" y="335"/>
                </a:lnTo>
                <a:lnTo>
                  <a:pt x="272" y="363"/>
                </a:lnTo>
                <a:lnTo>
                  <a:pt x="268" y="392"/>
                </a:lnTo>
                <a:lnTo>
                  <a:pt x="268" y="2491"/>
                </a:lnTo>
                <a:lnTo>
                  <a:pt x="272" y="2521"/>
                </a:lnTo>
                <a:lnTo>
                  <a:pt x="283" y="2549"/>
                </a:lnTo>
                <a:lnTo>
                  <a:pt x="297" y="2574"/>
                </a:lnTo>
                <a:lnTo>
                  <a:pt x="318" y="2593"/>
                </a:lnTo>
                <a:lnTo>
                  <a:pt x="343" y="2609"/>
                </a:lnTo>
                <a:lnTo>
                  <a:pt x="371" y="2619"/>
                </a:lnTo>
                <a:lnTo>
                  <a:pt x="401" y="2623"/>
                </a:lnTo>
                <a:lnTo>
                  <a:pt x="2950" y="2623"/>
                </a:lnTo>
                <a:lnTo>
                  <a:pt x="2981" y="2619"/>
                </a:lnTo>
                <a:lnTo>
                  <a:pt x="3008" y="2609"/>
                </a:lnTo>
                <a:lnTo>
                  <a:pt x="3033" y="2593"/>
                </a:lnTo>
                <a:lnTo>
                  <a:pt x="3055" y="2574"/>
                </a:lnTo>
                <a:lnTo>
                  <a:pt x="3070" y="2549"/>
                </a:lnTo>
                <a:lnTo>
                  <a:pt x="3080" y="2521"/>
                </a:lnTo>
                <a:lnTo>
                  <a:pt x="3084" y="2491"/>
                </a:lnTo>
                <a:lnTo>
                  <a:pt x="3084" y="392"/>
                </a:lnTo>
                <a:lnTo>
                  <a:pt x="3080" y="363"/>
                </a:lnTo>
                <a:lnTo>
                  <a:pt x="3070" y="335"/>
                </a:lnTo>
                <a:lnTo>
                  <a:pt x="3055" y="311"/>
                </a:lnTo>
                <a:lnTo>
                  <a:pt x="3033" y="290"/>
                </a:lnTo>
                <a:lnTo>
                  <a:pt x="3008" y="276"/>
                </a:lnTo>
                <a:lnTo>
                  <a:pt x="2981" y="266"/>
                </a:lnTo>
                <a:lnTo>
                  <a:pt x="2950" y="262"/>
                </a:lnTo>
                <a:lnTo>
                  <a:pt x="401" y="262"/>
                </a:lnTo>
                <a:close/>
                <a:moveTo>
                  <a:pt x="401" y="0"/>
                </a:moveTo>
                <a:lnTo>
                  <a:pt x="2950" y="0"/>
                </a:lnTo>
                <a:lnTo>
                  <a:pt x="3004" y="3"/>
                </a:lnTo>
                <a:lnTo>
                  <a:pt x="3057" y="14"/>
                </a:lnTo>
                <a:lnTo>
                  <a:pt x="3107" y="31"/>
                </a:lnTo>
                <a:lnTo>
                  <a:pt x="3154" y="54"/>
                </a:lnTo>
                <a:lnTo>
                  <a:pt x="3196" y="81"/>
                </a:lnTo>
                <a:lnTo>
                  <a:pt x="3234" y="115"/>
                </a:lnTo>
                <a:lnTo>
                  <a:pt x="3269" y="152"/>
                </a:lnTo>
                <a:lnTo>
                  <a:pt x="3298" y="195"/>
                </a:lnTo>
                <a:lnTo>
                  <a:pt x="3321" y="240"/>
                </a:lnTo>
                <a:lnTo>
                  <a:pt x="3338" y="288"/>
                </a:lnTo>
                <a:lnTo>
                  <a:pt x="3349" y="339"/>
                </a:lnTo>
                <a:lnTo>
                  <a:pt x="3352" y="392"/>
                </a:lnTo>
                <a:lnTo>
                  <a:pt x="3352" y="556"/>
                </a:lnTo>
                <a:lnTo>
                  <a:pt x="3716" y="206"/>
                </a:lnTo>
                <a:lnTo>
                  <a:pt x="3748" y="180"/>
                </a:lnTo>
                <a:lnTo>
                  <a:pt x="3784" y="158"/>
                </a:lnTo>
                <a:lnTo>
                  <a:pt x="3822" y="143"/>
                </a:lnTo>
                <a:lnTo>
                  <a:pt x="3861" y="134"/>
                </a:lnTo>
                <a:lnTo>
                  <a:pt x="3904" y="131"/>
                </a:lnTo>
                <a:lnTo>
                  <a:pt x="4023" y="131"/>
                </a:lnTo>
                <a:lnTo>
                  <a:pt x="4066" y="134"/>
                </a:lnTo>
                <a:lnTo>
                  <a:pt x="4107" y="144"/>
                </a:lnTo>
                <a:lnTo>
                  <a:pt x="4145" y="160"/>
                </a:lnTo>
                <a:lnTo>
                  <a:pt x="4181" y="182"/>
                </a:lnTo>
                <a:lnTo>
                  <a:pt x="4213" y="208"/>
                </a:lnTo>
                <a:lnTo>
                  <a:pt x="4239" y="239"/>
                </a:lnTo>
                <a:lnTo>
                  <a:pt x="4262" y="272"/>
                </a:lnTo>
                <a:lnTo>
                  <a:pt x="4277" y="310"/>
                </a:lnTo>
                <a:lnTo>
                  <a:pt x="4288" y="350"/>
                </a:lnTo>
                <a:lnTo>
                  <a:pt x="4291" y="392"/>
                </a:lnTo>
                <a:lnTo>
                  <a:pt x="4291" y="2495"/>
                </a:lnTo>
                <a:lnTo>
                  <a:pt x="4288" y="2538"/>
                </a:lnTo>
                <a:lnTo>
                  <a:pt x="4277" y="2578"/>
                </a:lnTo>
                <a:lnTo>
                  <a:pt x="4262" y="2615"/>
                </a:lnTo>
                <a:lnTo>
                  <a:pt x="4239" y="2650"/>
                </a:lnTo>
                <a:lnTo>
                  <a:pt x="4213" y="2680"/>
                </a:lnTo>
                <a:lnTo>
                  <a:pt x="4181" y="2707"/>
                </a:lnTo>
                <a:lnTo>
                  <a:pt x="4145" y="2727"/>
                </a:lnTo>
                <a:lnTo>
                  <a:pt x="4107" y="2744"/>
                </a:lnTo>
                <a:lnTo>
                  <a:pt x="4066" y="2753"/>
                </a:lnTo>
                <a:lnTo>
                  <a:pt x="4023" y="2757"/>
                </a:lnTo>
                <a:lnTo>
                  <a:pt x="3904" y="2757"/>
                </a:lnTo>
                <a:lnTo>
                  <a:pt x="3861" y="2753"/>
                </a:lnTo>
                <a:lnTo>
                  <a:pt x="3822" y="2744"/>
                </a:lnTo>
                <a:lnTo>
                  <a:pt x="3784" y="2729"/>
                </a:lnTo>
                <a:lnTo>
                  <a:pt x="3748" y="2708"/>
                </a:lnTo>
                <a:lnTo>
                  <a:pt x="3716" y="2681"/>
                </a:lnTo>
                <a:lnTo>
                  <a:pt x="3352" y="2331"/>
                </a:lnTo>
                <a:lnTo>
                  <a:pt x="3352" y="2491"/>
                </a:lnTo>
                <a:lnTo>
                  <a:pt x="3349" y="2544"/>
                </a:lnTo>
                <a:lnTo>
                  <a:pt x="3338" y="2596"/>
                </a:lnTo>
                <a:lnTo>
                  <a:pt x="3321" y="2645"/>
                </a:lnTo>
                <a:lnTo>
                  <a:pt x="3298" y="2690"/>
                </a:lnTo>
                <a:lnTo>
                  <a:pt x="3269" y="2731"/>
                </a:lnTo>
                <a:lnTo>
                  <a:pt x="3234" y="2770"/>
                </a:lnTo>
                <a:lnTo>
                  <a:pt x="3196" y="2802"/>
                </a:lnTo>
                <a:lnTo>
                  <a:pt x="3154" y="2831"/>
                </a:lnTo>
                <a:lnTo>
                  <a:pt x="3107" y="2854"/>
                </a:lnTo>
                <a:lnTo>
                  <a:pt x="3057" y="2871"/>
                </a:lnTo>
                <a:lnTo>
                  <a:pt x="3004" y="2881"/>
                </a:lnTo>
                <a:lnTo>
                  <a:pt x="2950" y="2885"/>
                </a:lnTo>
                <a:lnTo>
                  <a:pt x="401" y="2885"/>
                </a:lnTo>
                <a:lnTo>
                  <a:pt x="347" y="2881"/>
                </a:lnTo>
                <a:lnTo>
                  <a:pt x="294" y="2871"/>
                </a:lnTo>
                <a:lnTo>
                  <a:pt x="246" y="2854"/>
                </a:lnTo>
                <a:lnTo>
                  <a:pt x="199" y="2831"/>
                </a:lnTo>
                <a:lnTo>
                  <a:pt x="156" y="2802"/>
                </a:lnTo>
                <a:lnTo>
                  <a:pt x="118" y="2770"/>
                </a:lnTo>
                <a:lnTo>
                  <a:pt x="83" y="2731"/>
                </a:lnTo>
                <a:lnTo>
                  <a:pt x="55" y="2690"/>
                </a:lnTo>
                <a:lnTo>
                  <a:pt x="32" y="2645"/>
                </a:lnTo>
                <a:lnTo>
                  <a:pt x="15" y="2596"/>
                </a:lnTo>
                <a:lnTo>
                  <a:pt x="4" y="2544"/>
                </a:lnTo>
                <a:lnTo>
                  <a:pt x="0" y="2491"/>
                </a:lnTo>
                <a:lnTo>
                  <a:pt x="0" y="392"/>
                </a:lnTo>
                <a:lnTo>
                  <a:pt x="4" y="339"/>
                </a:lnTo>
                <a:lnTo>
                  <a:pt x="15" y="288"/>
                </a:lnTo>
                <a:lnTo>
                  <a:pt x="32" y="240"/>
                </a:lnTo>
                <a:lnTo>
                  <a:pt x="55" y="195"/>
                </a:lnTo>
                <a:lnTo>
                  <a:pt x="85" y="152"/>
                </a:lnTo>
                <a:lnTo>
                  <a:pt x="118" y="115"/>
                </a:lnTo>
                <a:lnTo>
                  <a:pt x="157" y="81"/>
                </a:lnTo>
                <a:lnTo>
                  <a:pt x="199" y="54"/>
                </a:lnTo>
                <a:lnTo>
                  <a:pt x="246" y="31"/>
                </a:lnTo>
                <a:lnTo>
                  <a:pt x="296" y="14"/>
                </a:lnTo>
                <a:lnTo>
                  <a:pt x="347" y="3"/>
                </a:lnTo>
                <a:lnTo>
                  <a:pt x="401" y="0"/>
                </a:lnTo>
                <a:close/>
              </a:path>
            </a:pathLst>
          </a:custGeom>
          <a:solidFill>
            <a:schemeClr val="bg1">
              <a:lumMod val="75000"/>
            </a:schemeClr>
          </a:solid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sp>
        <p:nvSpPr>
          <p:cNvPr id="44" name="Oval 43">
            <a:extLst>
              <a:ext uri="{FF2B5EF4-FFF2-40B4-BE49-F238E27FC236}">
                <a16:creationId xmlns:a16="http://schemas.microsoft.com/office/drawing/2014/main" id="{B547D073-40A7-4034-A1CB-7F7B8A3FEADC}"/>
              </a:ext>
            </a:extLst>
          </p:cNvPr>
          <p:cNvSpPr/>
          <p:nvPr/>
        </p:nvSpPr>
        <p:spPr>
          <a:xfrm>
            <a:off x="8245475" y="2190750"/>
            <a:ext cx="665163" cy="676275"/>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id-ID" sz="1600">
              <a:solidFill>
                <a:schemeClr val="bg1"/>
              </a:solidFill>
            </a:endParaRPr>
          </a:p>
        </p:txBody>
      </p:sp>
      <p:sp>
        <p:nvSpPr>
          <p:cNvPr id="45" name="Oval 44">
            <a:extLst>
              <a:ext uri="{FF2B5EF4-FFF2-40B4-BE49-F238E27FC236}">
                <a16:creationId xmlns:a16="http://schemas.microsoft.com/office/drawing/2014/main" id="{171347B6-1550-4AD1-ACD9-5C0BBF2A6EC7}"/>
              </a:ext>
            </a:extLst>
          </p:cNvPr>
          <p:cNvSpPr/>
          <p:nvPr/>
        </p:nvSpPr>
        <p:spPr>
          <a:xfrm flipH="1">
            <a:off x="3028950" y="2190750"/>
            <a:ext cx="665163" cy="676275"/>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377" eaLnBrk="1" fontAlgn="auto" hangingPunct="1">
              <a:spcBef>
                <a:spcPts val="0"/>
              </a:spcBef>
              <a:spcAft>
                <a:spcPts val="0"/>
              </a:spcAft>
              <a:defRPr/>
            </a:pPr>
            <a:endParaRPr lang="id-ID" sz="1600">
              <a:solidFill>
                <a:schemeClr val="bg1"/>
              </a:solidFill>
            </a:endParaRPr>
          </a:p>
        </p:txBody>
      </p:sp>
      <p:sp>
        <p:nvSpPr>
          <p:cNvPr id="46" name="Freeform 1032">
            <a:extLst>
              <a:ext uri="{FF2B5EF4-FFF2-40B4-BE49-F238E27FC236}">
                <a16:creationId xmlns:a16="http://schemas.microsoft.com/office/drawing/2014/main" id="{33654962-8D67-4E23-9C9E-95E92F9FC5D4}"/>
              </a:ext>
            </a:extLst>
          </p:cNvPr>
          <p:cNvSpPr>
            <a:spLocks noEditPoints="1"/>
          </p:cNvSpPr>
          <p:nvPr/>
        </p:nvSpPr>
        <p:spPr bwMode="auto">
          <a:xfrm>
            <a:off x="8391525" y="2327275"/>
            <a:ext cx="368300" cy="357188"/>
          </a:xfrm>
          <a:custGeom>
            <a:avLst/>
            <a:gdLst>
              <a:gd name="T0" fmla="*/ 1639 w 4291"/>
              <a:gd name="T1" fmla="*/ 1347 h 4157"/>
              <a:gd name="T2" fmla="*/ 1548 w 4291"/>
              <a:gd name="T3" fmla="*/ 1436 h 4157"/>
              <a:gd name="T4" fmla="*/ 1426 w 4291"/>
              <a:gd name="T5" fmla="*/ 1479 h 4157"/>
              <a:gd name="T6" fmla="*/ 1156 w 4291"/>
              <a:gd name="T7" fmla="*/ 2493 h 4157"/>
              <a:gd name="T8" fmla="*/ 1207 w 4291"/>
              <a:gd name="T9" fmla="*/ 2602 h 4157"/>
              <a:gd name="T10" fmla="*/ 1212 w 4291"/>
              <a:gd name="T11" fmla="*/ 2722 h 4157"/>
              <a:gd name="T12" fmla="*/ 2031 w 4291"/>
              <a:gd name="T13" fmla="*/ 3315 h 4157"/>
              <a:gd name="T14" fmla="*/ 2145 w 4291"/>
              <a:gd name="T15" fmla="*/ 3294 h 4157"/>
              <a:gd name="T16" fmla="*/ 2260 w 4291"/>
              <a:gd name="T17" fmla="*/ 3315 h 4157"/>
              <a:gd name="T18" fmla="*/ 3078 w 4291"/>
              <a:gd name="T19" fmla="*/ 2722 h 4157"/>
              <a:gd name="T20" fmla="*/ 3084 w 4291"/>
              <a:gd name="T21" fmla="*/ 2602 h 4157"/>
              <a:gd name="T22" fmla="*/ 3136 w 4291"/>
              <a:gd name="T23" fmla="*/ 2493 h 4157"/>
              <a:gd name="T24" fmla="*/ 2864 w 4291"/>
              <a:gd name="T25" fmla="*/ 1479 h 4157"/>
              <a:gd name="T26" fmla="*/ 2743 w 4291"/>
              <a:gd name="T27" fmla="*/ 1436 h 4157"/>
              <a:gd name="T28" fmla="*/ 2652 w 4291"/>
              <a:gd name="T29" fmla="*/ 1347 h 4157"/>
              <a:gd name="T30" fmla="*/ 2146 w 4291"/>
              <a:gd name="T31" fmla="*/ 0 h 4157"/>
              <a:gd name="T32" fmla="*/ 2274 w 4291"/>
              <a:gd name="T33" fmla="*/ 28 h 4157"/>
              <a:gd name="T34" fmla="*/ 2377 w 4291"/>
              <a:gd name="T35" fmla="*/ 102 h 4157"/>
              <a:gd name="T36" fmla="*/ 2911 w 4291"/>
              <a:gd name="T37" fmla="*/ 1182 h 4157"/>
              <a:gd name="T38" fmla="*/ 4110 w 4291"/>
              <a:gd name="T39" fmla="*/ 1371 h 4157"/>
              <a:gd name="T40" fmla="*/ 4210 w 4291"/>
              <a:gd name="T41" fmla="*/ 1443 h 4157"/>
              <a:gd name="T42" fmla="*/ 4275 w 4291"/>
              <a:gd name="T43" fmla="*/ 1550 h 4157"/>
              <a:gd name="T44" fmla="*/ 4289 w 4291"/>
              <a:gd name="T45" fmla="*/ 1673 h 4157"/>
              <a:gd name="T46" fmla="*/ 4254 w 4291"/>
              <a:gd name="T47" fmla="*/ 1789 h 4157"/>
              <a:gd name="T48" fmla="*/ 3385 w 4291"/>
              <a:gd name="T49" fmla="*/ 2673 h 4157"/>
              <a:gd name="T50" fmla="*/ 3576 w 4291"/>
              <a:gd name="T51" fmla="*/ 3892 h 4157"/>
              <a:gd name="T52" fmla="*/ 3535 w 4291"/>
              <a:gd name="T53" fmla="*/ 4009 h 4157"/>
              <a:gd name="T54" fmla="*/ 3447 w 4291"/>
              <a:gd name="T55" fmla="*/ 4102 h 4157"/>
              <a:gd name="T56" fmla="*/ 3316 w 4291"/>
              <a:gd name="T57" fmla="*/ 4155 h 4157"/>
              <a:gd name="T58" fmla="*/ 3192 w 4291"/>
              <a:gd name="T59" fmla="*/ 4148 h 4157"/>
              <a:gd name="T60" fmla="*/ 2146 w 4291"/>
              <a:gd name="T61" fmla="*/ 3596 h 4157"/>
              <a:gd name="T62" fmla="*/ 1099 w 4291"/>
              <a:gd name="T63" fmla="*/ 4148 h 4157"/>
              <a:gd name="T64" fmla="*/ 975 w 4291"/>
              <a:gd name="T65" fmla="*/ 4155 h 4157"/>
              <a:gd name="T66" fmla="*/ 844 w 4291"/>
              <a:gd name="T67" fmla="*/ 4102 h 4157"/>
              <a:gd name="T68" fmla="*/ 755 w 4291"/>
              <a:gd name="T69" fmla="*/ 4009 h 4157"/>
              <a:gd name="T70" fmla="*/ 714 w 4291"/>
              <a:gd name="T71" fmla="*/ 3892 h 4157"/>
              <a:gd name="T72" fmla="*/ 906 w 4291"/>
              <a:gd name="T73" fmla="*/ 2673 h 4157"/>
              <a:gd name="T74" fmla="*/ 37 w 4291"/>
              <a:gd name="T75" fmla="*/ 1789 h 4157"/>
              <a:gd name="T76" fmla="*/ 1 w 4291"/>
              <a:gd name="T77" fmla="*/ 1673 h 4157"/>
              <a:gd name="T78" fmla="*/ 16 w 4291"/>
              <a:gd name="T79" fmla="*/ 1550 h 4157"/>
              <a:gd name="T80" fmla="*/ 81 w 4291"/>
              <a:gd name="T81" fmla="*/ 1443 h 4157"/>
              <a:gd name="T82" fmla="*/ 181 w 4291"/>
              <a:gd name="T83" fmla="*/ 1371 h 4157"/>
              <a:gd name="T84" fmla="*/ 1380 w 4291"/>
              <a:gd name="T85" fmla="*/ 1182 h 4157"/>
              <a:gd name="T86" fmla="*/ 1914 w 4291"/>
              <a:gd name="T87" fmla="*/ 102 h 4157"/>
              <a:gd name="T88" fmla="*/ 2018 w 4291"/>
              <a:gd name="T89" fmla="*/ 28 h 4157"/>
              <a:gd name="T90" fmla="*/ 2146 w 4291"/>
              <a:gd name="T91" fmla="*/ 0 h 4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1" h="4157">
                <a:moveTo>
                  <a:pt x="2146" y="302"/>
                </a:moveTo>
                <a:lnTo>
                  <a:pt x="1660" y="1310"/>
                </a:lnTo>
                <a:lnTo>
                  <a:pt x="1639" y="1347"/>
                </a:lnTo>
                <a:lnTo>
                  <a:pt x="1612" y="1380"/>
                </a:lnTo>
                <a:lnTo>
                  <a:pt x="1582" y="1410"/>
                </a:lnTo>
                <a:lnTo>
                  <a:pt x="1548" y="1436"/>
                </a:lnTo>
                <a:lnTo>
                  <a:pt x="1509" y="1455"/>
                </a:lnTo>
                <a:lnTo>
                  <a:pt x="1469" y="1470"/>
                </a:lnTo>
                <a:lnTo>
                  <a:pt x="1426" y="1479"/>
                </a:lnTo>
                <a:lnTo>
                  <a:pt x="310" y="1645"/>
                </a:lnTo>
                <a:lnTo>
                  <a:pt x="1128" y="2463"/>
                </a:lnTo>
                <a:lnTo>
                  <a:pt x="1156" y="2493"/>
                </a:lnTo>
                <a:lnTo>
                  <a:pt x="1178" y="2528"/>
                </a:lnTo>
                <a:lnTo>
                  <a:pt x="1195" y="2563"/>
                </a:lnTo>
                <a:lnTo>
                  <a:pt x="1207" y="2602"/>
                </a:lnTo>
                <a:lnTo>
                  <a:pt x="1214" y="2641"/>
                </a:lnTo>
                <a:lnTo>
                  <a:pt x="1216" y="2682"/>
                </a:lnTo>
                <a:lnTo>
                  <a:pt x="1212" y="2722"/>
                </a:lnTo>
                <a:lnTo>
                  <a:pt x="1022" y="3856"/>
                </a:lnTo>
                <a:lnTo>
                  <a:pt x="1995" y="3332"/>
                </a:lnTo>
                <a:lnTo>
                  <a:pt x="2031" y="3315"/>
                </a:lnTo>
                <a:lnTo>
                  <a:pt x="2068" y="3303"/>
                </a:lnTo>
                <a:lnTo>
                  <a:pt x="2106" y="3296"/>
                </a:lnTo>
                <a:lnTo>
                  <a:pt x="2145" y="3294"/>
                </a:lnTo>
                <a:lnTo>
                  <a:pt x="2184" y="3296"/>
                </a:lnTo>
                <a:lnTo>
                  <a:pt x="2223" y="3303"/>
                </a:lnTo>
                <a:lnTo>
                  <a:pt x="2260" y="3315"/>
                </a:lnTo>
                <a:lnTo>
                  <a:pt x="2295" y="3332"/>
                </a:lnTo>
                <a:lnTo>
                  <a:pt x="3269" y="3856"/>
                </a:lnTo>
                <a:lnTo>
                  <a:pt x="3078" y="2722"/>
                </a:lnTo>
                <a:lnTo>
                  <a:pt x="3074" y="2682"/>
                </a:lnTo>
                <a:lnTo>
                  <a:pt x="3077" y="2641"/>
                </a:lnTo>
                <a:lnTo>
                  <a:pt x="3084" y="2602"/>
                </a:lnTo>
                <a:lnTo>
                  <a:pt x="3096" y="2563"/>
                </a:lnTo>
                <a:lnTo>
                  <a:pt x="3114" y="2528"/>
                </a:lnTo>
                <a:lnTo>
                  <a:pt x="3136" y="2493"/>
                </a:lnTo>
                <a:lnTo>
                  <a:pt x="3163" y="2463"/>
                </a:lnTo>
                <a:lnTo>
                  <a:pt x="3980" y="1645"/>
                </a:lnTo>
                <a:lnTo>
                  <a:pt x="2864" y="1479"/>
                </a:lnTo>
                <a:lnTo>
                  <a:pt x="2822" y="1470"/>
                </a:lnTo>
                <a:lnTo>
                  <a:pt x="2781" y="1455"/>
                </a:lnTo>
                <a:lnTo>
                  <a:pt x="2743" y="1436"/>
                </a:lnTo>
                <a:lnTo>
                  <a:pt x="2709" y="1410"/>
                </a:lnTo>
                <a:lnTo>
                  <a:pt x="2678" y="1381"/>
                </a:lnTo>
                <a:lnTo>
                  <a:pt x="2652" y="1347"/>
                </a:lnTo>
                <a:lnTo>
                  <a:pt x="2631" y="1310"/>
                </a:lnTo>
                <a:lnTo>
                  <a:pt x="2146" y="302"/>
                </a:lnTo>
                <a:close/>
                <a:moveTo>
                  <a:pt x="2146" y="0"/>
                </a:moveTo>
                <a:lnTo>
                  <a:pt x="2190" y="4"/>
                </a:lnTo>
                <a:lnTo>
                  <a:pt x="2233" y="13"/>
                </a:lnTo>
                <a:lnTo>
                  <a:pt x="2274" y="28"/>
                </a:lnTo>
                <a:lnTo>
                  <a:pt x="2311" y="48"/>
                </a:lnTo>
                <a:lnTo>
                  <a:pt x="2347" y="73"/>
                </a:lnTo>
                <a:lnTo>
                  <a:pt x="2377" y="102"/>
                </a:lnTo>
                <a:lnTo>
                  <a:pt x="2404" y="136"/>
                </a:lnTo>
                <a:lnTo>
                  <a:pt x="2426" y="174"/>
                </a:lnTo>
                <a:lnTo>
                  <a:pt x="2911" y="1182"/>
                </a:lnTo>
                <a:lnTo>
                  <a:pt x="4028" y="1347"/>
                </a:lnTo>
                <a:lnTo>
                  <a:pt x="4070" y="1356"/>
                </a:lnTo>
                <a:lnTo>
                  <a:pt x="4110" y="1371"/>
                </a:lnTo>
                <a:lnTo>
                  <a:pt x="4147" y="1391"/>
                </a:lnTo>
                <a:lnTo>
                  <a:pt x="4180" y="1414"/>
                </a:lnTo>
                <a:lnTo>
                  <a:pt x="4210" y="1443"/>
                </a:lnTo>
                <a:lnTo>
                  <a:pt x="4237" y="1475"/>
                </a:lnTo>
                <a:lnTo>
                  <a:pt x="4258" y="1511"/>
                </a:lnTo>
                <a:lnTo>
                  <a:pt x="4275" y="1550"/>
                </a:lnTo>
                <a:lnTo>
                  <a:pt x="4285" y="1591"/>
                </a:lnTo>
                <a:lnTo>
                  <a:pt x="4291" y="1632"/>
                </a:lnTo>
                <a:lnTo>
                  <a:pt x="4289" y="1673"/>
                </a:lnTo>
                <a:lnTo>
                  <a:pt x="4283" y="1713"/>
                </a:lnTo>
                <a:lnTo>
                  <a:pt x="4271" y="1752"/>
                </a:lnTo>
                <a:lnTo>
                  <a:pt x="4254" y="1789"/>
                </a:lnTo>
                <a:lnTo>
                  <a:pt x="4231" y="1825"/>
                </a:lnTo>
                <a:lnTo>
                  <a:pt x="4202" y="1857"/>
                </a:lnTo>
                <a:lnTo>
                  <a:pt x="3385" y="2673"/>
                </a:lnTo>
                <a:lnTo>
                  <a:pt x="3575" y="3806"/>
                </a:lnTo>
                <a:lnTo>
                  <a:pt x="3579" y="3850"/>
                </a:lnTo>
                <a:lnTo>
                  <a:pt x="3576" y="3892"/>
                </a:lnTo>
                <a:lnTo>
                  <a:pt x="3568" y="3933"/>
                </a:lnTo>
                <a:lnTo>
                  <a:pt x="3554" y="3972"/>
                </a:lnTo>
                <a:lnTo>
                  <a:pt x="3535" y="4009"/>
                </a:lnTo>
                <a:lnTo>
                  <a:pt x="3510" y="4044"/>
                </a:lnTo>
                <a:lnTo>
                  <a:pt x="3481" y="4074"/>
                </a:lnTo>
                <a:lnTo>
                  <a:pt x="3447" y="4102"/>
                </a:lnTo>
                <a:lnTo>
                  <a:pt x="3406" y="4126"/>
                </a:lnTo>
                <a:lnTo>
                  <a:pt x="3361" y="4144"/>
                </a:lnTo>
                <a:lnTo>
                  <a:pt x="3316" y="4155"/>
                </a:lnTo>
                <a:lnTo>
                  <a:pt x="3269" y="4157"/>
                </a:lnTo>
                <a:lnTo>
                  <a:pt x="3230" y="4155"/>
                </a:lnTo>
                <a:lnTo>
                  <a:pt x="3192" y="4148"/>
                </a:lnTo>
                <a:lnTo>
                  <a:pt x="3155" y="4136"/>
                </a:lnTo>
                <a:lnTo>
                  <a:pt x="3119" y="4119"/>
                </a:lnTo>
                <a:lnTo>
                  <a:pt x="2146" y="3596"/>
                </a:lnTo>
                <a:lnTo>
                  <a:pt x="1171" y="4119"/>
                </a:lnTo>
                <a:lnTo>
                  <a:pt x="1136" y="4136"/>
                </a:lnTo>
                <a:lnTo>
                  <a:pt x="1099" y="4148"/>
                </a:lnTo>
                <a:lnTo>
                  <a:pt x="1060" y="4155"/>
                </a:lnTo>
                <a:lnTo>
                  <a:pt x="1022" y="4157"/>
                </a:lnTo>
                <a:lnTo>
                  <a:pt x="975" y="4155"/>
                </a:lnTo>
                <a:lnTo>
                  <a:pt x="930" y="4144"/>
                </a:lnTo>
                <a:lnTo>
                  <a:pt x="885" y="4126"/>
                </a:lnTo>
                <a:lnTo>
                  <a:pt x="844" y="4102"/>
                </a:lnTo>
                <a:lnTo>
                  <a:pt x="810" y="4074"/>
                </a:lnTo>
                <a:lnTo>
                  <a:pt x="780" y="4044"/>
                </a:lnTo>
                <a:lnTo>
                  <a:pt x="755" y="4009"/>
                </a:lnTo>
                <a:lnTo>
                  <a:pt x="737" y="3972"/>
                </a:lnTo>
                <a:lnTo>
                  <a:pt x="722" y="3933"/>
                </a:lnTo>
                <a:lnTo>
                  <a:pt x="714" y="3892"/>
                </a:lnTo>
                <a:lnTo>
                  <a:pt x="712" y="3850"/>
                </a:lnTo>
                <a:lnTo>
                  <a:pt x="716" y="3806"/>
                </a:lnTo>
                <a:lnTo>
                  <a:pt x="906" y="2673"/>
                </a:lnTo>
                <a:lnTo>
                  <a:pt x="87" y="1857"/>
                </a:lnTo>
                <a:lnTo>
                  <a:pt x="59" y="1825"/>
                </a:lnTo>
                <a:lnTo>
                  <a:pt x="37" y="1789"/>
                </a:lnTo>
                <a:lnTo>
                  <a:pt x="20" y="1752"/>
                </a:lnTo>
                <a:lnTo>
                  <a:pt x="8" y="1714"/>
                </a:lnTo>
                <a:lnTo>
                  <a:pt x="1" y="1673"/>
                </a:lnTo>
                <a:lnTo>
                  <a:pt x="0" y="1632"/>
                </a:lnTo>
                <a:lnTo>
                  <a:pt x="5" y="1591"/>
                </a:lnTo>
                <a:lnTo>
                  <a:pt x="16" y="1550"/>
                </a:lnTo>
                <a:lnTo>
                  <a:pt x="33" y="1511"/>
                </a:lnTo>
                <a:lnTo>
                  <a:pt x="54" y="1475"/>
                </a:lnTo>
                <a:lnTo>
                  <a:pt x="81" y="1443"/>
                </a:lnTo>
                <a:lnTo>
                  <a:pt x="111" y="1414"/>
                </a:lnTo>
                <a:lnTo>
                  <a:pt x="144" y="1391"/>
                </a:lnTo>
                <a:lnTo>
                  <a:pt x="181" y="1371"/>
                </a:lnTo>
                <a:lnTo>
                  <a:pt x="221" y="1356"/>
                </a:lnTo>
                <a:lnTo>
                  <a:pt x="263" y="1347"/>
                </a:lnTo>
                <a:lnTo>
                  <a:pt x="1380" y="1182"/>
                </a:lnTo>
                <a:lnTo>
                  <a:pt x="1865" y="174"/>
                </a:lnTo>
                <a:lnTo>
                  <a:pt x="1887" y="136"/>
                </a:lnTo>
                <a:lnTo>
                  <a:pt x="1914" y="102"/>
                </a:lnTo>
                <a:lnTo>
                  <a:pt x="1944" y="73"/>
                </a:lnTo>
                <a:lnTo>
                  <a:pt x="1980" y="48"/>
                </a:lnTo>
                <a:lnTo>
                  <a:pt x="2018" y="28"/>
                </a:lnTo>
                <a:lnTo>
                  <a:pt x="2058" y="13"/>
                </a:lnTo>
                <a:lnTo>
                  <a:pt x="2101" y="4"/>
                </a:lnTo>
                <a:lnTo>
                  <a:pt x="2146" y="0"/>
                </a:lnTo>
                <a:close/>
              </a:path>
            </a:pathLst>
          </a:custGeom>
          <a:solidFill>
            <a:schemeClr val="bg1">
              <a:lumMod val="75000"/>
            </a:schemeClr>
          </a:solid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grpSp>
        <p:nvGrpSpPr>
          <p:cNvPr id="47" name="Group 46">
            <a:extLst>
              <a:ext uri="{FF2B5EF4-FFF2-40B4-BE49-F238E27FC236}">
                <a16:creationId xmlns:a16="http://schemas.microsoft.com/office/drawing/2014/main" id="{70488E3E-6E42-4016-B6C4-A6628454BB28}"/>
              </a:ext>
            </a:extLst>
          </p:cNvPr>
          <p:cNvGrpSpPr/>
          <p:nvPr/>
        </p:nvGrpSpPr>
        <p:grpSpPr>
          <a:xfrm>
            <a:off x="3160711" y="2375417"/>
            <a:ext cx="414491" cy="359225"/>
            <a:chOff x="7991475" y="3590925"/>
            <a:chExt cx="3405188" cy="2951163"/>
          </a:xfrm>
          <a:solidFill>
            <a:schemeClr val="bg1">
              <a:lumMod val="75000"/>
            </a:schemeClr>
          </a:solidFill>
        </p:grpSpPr>
        <p:sp>
          <p:nvSpPr>
            <p:cNvPr id="48" name="Freeform 174">
              <a:extLst>
                <a:ext uri="{FF2B5EF4-FFF2-40B4-BE49-F238E27FC236}">
                  <a16:creationId xmlns:a16="http://schemas.microsoft.com/office/drawing/2014/main" id="{C7C9313F-EADE-4FE8-8558-A22413494C28}"/>
                </a:ext>
              </a:extLst>
            </p:cNvPr>
            <p:cNvSpPr>
              <a:spLocks noEditPoints="1"/>
            </p:cNvSpPr>
            <p:nvPr/>
          </p:nvSpPr>
          <p:spPr bwMode="auto">
            <a:xfrm>
              <a:off x="7991475" y="3590925"/>
              <a:ext cx="3405188" cy="2951163"/>
            </a:xfrm>
            <a:custGeom>
              <a:avLst/>
              <a:gdLst>
                <a:gd name="T0" fmla="*/ 2680 w 4291"/>
                <a:gd name="T1" fmla="*/ 321 h 3719"/>
                <a:gd name="T2" fmla="*/ 2327 w 4291"/>
                <a:gd name="T3" fmla="*/ 526 h 3719"/>
                <a:gd name="T4" fmla="*/ 1759 w 4291"/>
                <a:gd name="T5" fmla="*/ 384 h 3719"/>
                <a:gd name="T6" fmla="*/ 1377 w 4291"/>
                <a:gd name="T7" fmla="*/ 271 h 3719"/>
                <a:gd name="T8" fmla="*/ 984 w 4291"/>
                <a:gd name="T9" fmla="*/ 309 h 3719"/>
                <a:gd name="T10" fmla="*/ 630 w 4291"/>
                <a:gd name="T11" fmla="*/ 499 h 3719"/>
                <a:gd name="T12" fmla="*/ 378 w 4291"/>
                <a:gd name="T13" fmla="*/ 813 h 3719"/>
                <a:gd name="T14" fmla="*/ 273 w 4291"/>
                <a:gd name="T15" fmla="*/ 1181 h 3719"/>
                <a:gd name="T16" fmla="*/ 318 w 4291"/>
                <a:gd name="T17" fmla="*/ 1561 h 3719"/>
                <a:gd name="T18" fmla="*/ 511 w 4291"/>
                <a:gd name="T19" fmla="*/ 1902 h 3719"/>
                <a:gd name="T20" fmla="*/ 2130 w 4291"/>
                <a:gd name="T21" fmla="*/ 3453 h 3719"/>
                <a:gd name="T22" fmla="*/ 3723 w 4291"/>
                <a:gd name="T23" fmla="*/ 1962 h 3719"/>
                <a:gd name="T24" fmla="*/ 3946 w 4291"/>
                <a:gd name="T25" fmla="*/ 1633 h 3719"/>
                <a:gd name="T26" fmla="*/ 4020 w 4291"/>
                <a:gd name="T27" fmla="*/ 1259 h 3719"/>
                <a:gd name="T28" fmla="*/ 3946 w 4291"/>
                <a:gd name="T29" fmla="*/ 885 h 3719"/>
                <a:gd name="T30" fmla="*/ 3723 w 4291"/>
                <a:gd name="T31" fmla="*/ 555 h 3719"/>
                <a:gd name="T32" fmla="*/ 3382 w 4291"/>
                <a:gd name="T33" fmla="*/ 335 h 3719"/>
                <a:gd name="T34" fmla="*/ 2992 w 4291"/>
                <a:gd name="T35" fmla="*/ 266 h 3719"/>
                <a:gd name="T36" fmla="*/ 1659 w 4291"/>
                <a:gd name="T37" fmla="*/ 57 h 3719"/>
                <a:gd name="T38" fmla="*/ 2071 w 4291"/>
                <a:gd name="T39" fmla="*/ 269 h 3719"/>
                <a:gd name="T40" fmla="*/ 2459 w 4291"/>
                <a:gd name="T41" fmla="*/ 123 h 3719"/>
                <a:gd name="T42" fmla="*/ 2900 w 4291"/>
                <a:gd name="T43" fmla="*/ 6 h 3719"/>
                <a:gd name="T44" fmla="*/ 3352 w 4291"/>
                <a:gd name="T45" fmla="*/ 46 h 3719"/>
                <a:gd name="T46" fmla="*/ 3768 w 4291"/>
                <a:gd name="T47" fmla="*/ 244 h 3719"/>
                <a:gd name="T48" fmla="*/ 4091 w 4291"/>
                <a:gd name="T49" fmla="*/ 585 h 3719"/>
                <a:gd name="T50" fmla="*/ 4263 w 4291"/>
                <a:gd name="T51" fmla="*/ 996 h 3719"/>
                <a:gd name="T52" fmla="*/ 4277 w 4291"/>
                <a:gd name="T53" fmla="*/ 1434 h 3719"/>
                <a:gd name="T54" fmla="*/ 4137 w 4291"/>
                <a:gd name="T55" fmla="*/ 1854 h 3719"/>
                <a:gd name="T56" fmla="*/ 3910 w 4291"/>
                <a:gd name="T57" fmla="*/ 2153 h 3719"/>
                <a:gd name="T58" fmla="*/ 3823 w 4291"/>
                <a:gd name="T59" fmla="*/ 2238 h 3719"/>
                <a:gd name="T60" fmla="*/ 3645 w 4291"/>
                <a:gd name="T61" fmla="*/ 2414 h 3719"/>
                <a:gd name="T62" fmla="*/ 3406 w 4291"/>
                <a:gd name="T63" fmla="*/ 2648 h 3719"/>
                <a:gd name="T64" fmla="*/ 3140 w 4291"/>
                <a:gd name="T65" fmla="*/ 2908 h 3719"/>
                <a:gd name="T66" fmla="*/ 2878 w 4291"/>
                <a:gd name="T67" fmla="*/ 3166 h 3719"/>
                <a:gd name="T68" fmla="*/ 2650 w 4291"/>
                <a:gd name="T69" fmla="*/ 3388 h 3719"/>
                <a:gd name="T70" fmla="*/ 2492 w 4291"/>
                <a:gd name="T71" fmla="*/ 3544 h 3719"/>
                <a:gd name="T72" fmla="*/ 2431 w 4291"/>
                <a:gd name="T73" fmla="*/ 3602 h 3719"/>
                <a:gd name="T74" fmla="*/ 2217 w 4291"/>
                <a:gd name="T75" fmla="*/ 3712 h 3719"/>
                <a:gd name="T76" fmla="*/ 1981 w 4291"/>
                <a:gd name="T77" fmla="*/ 3685 h 3719"/>
                <a:gd name="T78" fmla="*/ 1848 w 4291"/>
                <a:gd name="T79" fmla="*/ 3592 h 3719"/>
                <a:gd name="T80" fmla="*/ 1743 w 4291"/>
                <a:gd name="T81" fmla="*/ 3490 h 3719"/>
                <a:gd name="T82" fmla="*/ 1552 w 4291"/>
                <a:gd name="T83" fmla="*/ 3302 h 3719"/>
                <a:gd name="T84" fmla="*/ 1305 w 4291"/>
                <a:gd name="T85" fmla="*/ 3060 h 3719"/>
                <a:gd name="T86" fmla="*/ 1035 w 4291"/>
                <a:gd name="T87" fmla="*/ 2795 h 3719"/>
                <a:gd name="T88" fmla="*/ 774 w 4291"/>
                <a:gd name="T89" fmla="*/ 2539 h 3719"/>
                <a:gd name="T90" fmla="*/ 555 w 4291"/>
                <a:gd name="T91" fmla="*/ 2323 h 3719"/>
                <a:gd name="T92" fmla="*/ 408 w 4291"/>
                <a:gd name="T93" fmla="*/ 2179 h 3719"/>
                <a:gd name="T94" fmla="*/ 199 w 4291"/>
                <a:gd name="T95" fmla="*/ 1932 h 3719"/>
                <a:gd name="T96" fmla="*/ 28 w 4291"/>
                <a:gd name="T97" fmla="*/ 1520 h 3719"/>
                <a:gd name="T98" fmla="*/ 3 w 4291"/>
                <a:gd name="T99" fmla="*/ 1171 h 3719"/>
                <a:gd name="T100" fmla="*/ 112 w 4291"/>
                <a:gd name="T101" fmla="*/ 743 h 3719"/>
                <a:gd name="T102" fmla="*/ 376 w 4291"/>
                <a:gd name="T103" fmla="*/ 368 h 3719"/>
                <a:gd name="T104" fmla="*/ 766 w 4291"/>
                <a:gd name="T105" fmla="*/ 106 h 3719"/>
                <a:gd name="T106" fmla="*/ 1208 w 4291"/>
                <a:gd name="T107" fmla="*/ 3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1" h="3719">
                  <a:moveTo>
                    <a:pt x="2992" y="266"/>
                  </a:moveTo>
                  <a:lnTo>
                    <a:pt x="2913" y="270"/>
                  </a:lnTo>
                  <a:lnTo>
                    <a:pt x="2834" y="282"/>
                  </a:lnTo>
                  <a:lnTo>
                    <a:pt x="2756" y="297"/>
                  </a:lnTo>
                  <a:lnTo>
                    <a:pt x="2680" y="321"/>
                  </a:lnTo>
                  <a:lnTo>
                    <a:pt x="2604" y="350"/>
                  </a:lnTo>
                  <a:lnTo>
                    <a:pt x="2532" y="384"/>
                  </a:lnTo>
                  <a:lnTo>
                    <a:pt x="2460" y="425"/>
                  </a:lnTo>
                  <a:lnTo>
                    <a:pt x="2392" y="473"/>
                  </a:lnTo>
                  <a:lnTo>
                    <a:pt x="2327" y="526"/>
                  </a:lnTo>
                  <a:lnTo>
                    <a:pt x="2145" y="687"/>
                  </a:lnTo>
                  <a:lnTo>
                    <a:pt x="1964" y="526"/>
                  </a:lnTo>
                  <a:lnTo>
                    <a:pt x="1899" y="473"/>
                  </a:lnTo>
                  <a:lnTo>
                    <a:pt x="1830" y="425"/>
                  </a:lnTo>
                  <a:lnTo>
                    <a:pt x="1759" y="384"/>
                  </a:lnTo>
                  <a:lnTo>
                    <a:pt x="1686" y="350"/>
                  </a:lnTo>
                  <a:lnTo>
                    <a:pt x="1611" y="321"/>
                  </a:lnTo>
                  <a:lnTo>
                    <a:pt x="1533" y="297"/>
                  </a:lnTo>
                  <a:lnTo>
                    <a:pt x="1455" y="282"/>
                  </a:lnTo>
                  <a:lnTo>
                    <a:pt x="1377" y="271"/>
                  </a:lnTo>
                  <a:lnTo>
                    <a:pt x="1298" y="266"/>
                  </a:lnTo>
                  <a:lnTo>
                    <a:pt x="1219" y="269"/>
                  </a:lnTo>
                  <a:lnTo>
                    <a:pt x="1140" y="275"/>
                  </a:lnTo>
                  <a:lnTo>
                    <a:pt x="1062" y="289"/>
                  </a:lnTo>
                  <a:lnTo>
                    <a:pt x="984" y="309"/>
                  </a:lnTo>
                  <a:lnTo>
                    <a:pt x="909" y="335"/>
                  </a:lnTo>
                  <a:lnTo>
                    <a:pt x="835" y="368"/>
                  </a:lnTo>
                  <a:lnTo>
                    <a:pt x="763" y="406"/>
                  </a:lnTo>
                  <a:lnTo>
                    <a:pt x="695" y="449"/>
                  </a:lnTo>
                  <a:lnTo>
                    <a:pt x="630" y="499"/>
                  </a:lnTo>
                  <a:lnTo>
                    <a:pt x="568" y="555"/>
                  </a:lnTo>
                  <a:lnTo>
                    <a:pt x="511" y="615"/>
                  </a:lnTo>
                  <a:lnTo>
                    <a:pt x="461" y="678"/>
                  </a:lnTo>
                  <a:lnTo>
                    <a:pt x="416" y="745"/>
                  </a:lnTo>
                  <a:lnTo>
                    <a:pt x="378" y="813"/>
                  </a:lnTo>
                  <a:lnTo>
                    <a:pt x="345" y="885"/>
                  </a:lnTo>
                  <a:lnTo>
                    <a:pt x="318" y="957"/>
                  </a:lnTo>
                  <a:lnTo>
                    <a:pt x="297" y="1031"/>
                  </a:lnTo>
                  <a:lnTo>
                    <a:pt x="283" y="1106"/>
                  </a:lnTo>
                  <a:lnTo>
                    <a:pt x="273" y="1181"/>
                  </a:lnTo>
                  <a:lnTo>
                    <a:pt x="271" y="1259"/>
                  </a:lnTo>
                  <a:lnTo>
                    <a:pt x="273" y="1335"/>
                  </a:lnTo>
                  <a:lnTo>
                    <a:pt x="283" y="1410"/>
                  </a:lnTo>
                  <a:lnTo>
                    <a:pt x="297" y="1486"/>
                  </a:lnTo>
                  <a:lnTo>
                    <a:pt x="318" y="1561"/>
                  </a:lnTo>
                  <a:lnTo>
                    <a:pt x="345" y="1633"/>
                  </a:lnTo>
                  <a:lnTo>
                    <a:pt x="378" y="1703"/>
                  </a:lnTo>
                  <a:lnTo>
                    <a:pt x="416" y="1773"/>
                  </a:lnTo>
                  <a:lnTo>
                    <a:pt x="461" y="1838"/>
                  </a:lnTo>
                  <a:lnTo>
                    <a:pt x="511" y="1902"/>
                  </a:lnTo>
                  <a:lnTo>
                    <a:pt x="568" y="1962"/>
                  </a:lnTo>
                  <a:lnTo>
                    <a:pt x="2050" y="3415"/>
                  </a:lnTo>
                  <a:lnTo>
                    <a:pt x="2075" y="3434"/>
                  </a:lnTo>
                  <a:lnTo>
                    <a:pt x="2101" y="3447"/>
                  </a:lnTo>
                  <a:lnTo>
                    <a:pt x="2130" y="3453"/>
                  </a:lnTo>
                  <a:lnTo>
                    <a:pt x="2161" y="3453"/>
                  </a:lnTo>
                  <a:lnTo>
                    <a:pt x="2190" y="3447"/>
                  </a:lnTo>
                  <a:lnTo>
                    <a:pt x="2216" y="3434"/>
                  </a:lnTo>
                  <a:lnTo>
                    <a:pt x="2241" y="3415"/>
                  </a:lnTo>
                  <a:lnTo>
                    <a:pt x="3723" y="1962"/>
                  </a:lnTo>
                  <a:lnTo>
                    <a:pt x="3780" y="1902"/>
                  </a:lnTo>
                  <a:lnTo>
                    <a:pt x="3830" y="1838"/>
                  </a:lnTo>
                  <a:lnTo>
                    <a:pt x="3875" y="1773"/>
                  </a:lnTo>
                  <a:lnTo>
                    <a:pt x="3913" y="1703"/>
                  </a:lnTo>
                  <a:lnTo>
                    <a:pt x="3946" y="1633"/>
                  </a:lnTo>
                  <a:lnTo>
                    <a:pt x="3972" y="1561"/>
                  </a:lnTo>
                  <a:lnTo>
                    <a:pt x="3992" y="1486"/>
                  </a:lnTo>
                  <a:lnTo>
                    <a:pt x="4008" y="1410"/>
                  </a:lnTo>
                  <a:lnTo>
                    <a:pt x="4016" y="1335"/>
                  </a:lnTo>
                  <a:lnTo>
                    <a:pt x="4020" y="1259"/>
                  </a:lnTo>
                  <a:lnTo>
                    <a:pt x="4016" y="1181"/>
                  </a:lnTo>
                  <a:lnTo>
                    <a:pt x="4008" y="1106"/>
                  </a:lnTo>
                  <a:lnTo>
                    <a:pt x="3992" y="1031"/>
                  </a:lnTo>
                  <a:lnTo>
                    <a:pt x="3972" y="957"/>
                  </a:lnTo>
                  <a:lnTo>
                    <a:pt x="3946" y="885"/>
                  </a:lnTo>
                  <a:lnTo>
                    <a:pt x="3913" y="813"/>
                  </a:lnTo>
                  <a:lnTo>
                    <a:pt x="3875" y="745"/>
                  </a:lnTo>
                  <a:lnTo>
                    <a:pt x="3830" y="678"/>
                  </a:lnTo>
                  <a:lnTo>
                    <a:pt x="3780" y="615"/>
                  </a:lnTo>
                  <a:lnTo>
                    <a:pt x="3723" y="555"/>
                  </a:lnTo>
                  <a:lnTo>
                    <a:pt x="3661" y="499"/>
                  </a:lnTo>
                  <a:lnTo>
                    <a:pt x="3595" y="449"/>
                  </a:lnTo>
                  <a:lnTo>
                    <a:pt x="3526" y="405"/>
                  </a:lnTo>
                  <a:lnTo>
                    <a:pt x="3455" y="367"/>
                  </a:lnTo>
                  <a:lnTo>
                    <a:pt x="3382" y="335"/>
                  </a:lnTo>
                  <a:lnTo>
                    <a:pt x="3305" y="309"/>
                  </a:lnTo>
                  <a:lnTo>
                    <a:pt x="3229" y="289"/>
                  </a:lnTo>
                  <a:lnTo>
                    <a:pt x="3151" y="275"/>
                  </a:lnTo>
                  <a:lnTo>
                    <a:pt x="3072" y="267"/>
                  </a:lnTo>
                  <a:lnTo>
                    <a:pt x="2992" y="266"/>
                  </a:lnTo>
                  <a:close/>
                  <a:moveTo>
                    <a:pt x="1299" y="0"/>
                  </a:moveTo>
                  <a:lnTo>
                    <a:pt x="1391" y="6"/>
                  </a:lnTo>
                  <a:lnTo>
                    <a:pt x="1480" y="16"/>
                  </a:lnTo>
                  <a:lnTo>
                    <a:pt x="1570" y="33"/>
                  </a:lnTo>
                  <a:lnTo>
                    <a:pt x="1659" y="57"/>
                  </a:lnTo>
                  <a:lnTo>
                    <a:pt x="1746" y="87"/>
                  </a:lnTo>
                  <a:lnTo>
                    <a:pt x="1830" y="123"/>
                  </a:lnTo>
                  <a:lnTo>
                    <a:pt x="1914" y="165"/>
                  </a:lnTo>
                  <a:lnTo>
                    <a:pt x="1994" y="214"/>
                  </a:lnTo>
                  <a:lnTo>
                    <a:pt x="2071" y="269"/>
                  </a:lnTo>
                  <a:lnTo>
                    <a:pt x="2145" y="330"/>
                  </a:lnTo>
                  <a:lnTo>
                    <a:pt x="2219" y="269"/>
                  </a:lnTo>
                  <a:lnTo>
                    <a:pt x="2297" y="214"/>
                  </a:lnTo>
                  <a:lnTo>
                    <a:pt x="2376" y="165"/>
                  </a:lnTo>
                  <a:lnTo>
                    <a:pt x="2459" y="123"/>
                  </a:lnTo>
                  <a:lnTo>
                    <a:pt x="2543" y="87"/>
                  </a:lnTo>
                  <a:lnTo>
                    <a:pt x="2631" y="57"/>
                  </a:lnTo>
                  <a:lnTo>
                    <a:pt x="2719" y="33"/>
                  </a:lnTo>
                  <a:lnTo>
                    <a:pt x="2809" y="16"/>
                  </a:lnTo>
                  <a:lnTo>
                    <a:pt x="2900" y="6"/>
                  </a:lnTo>
                  <a:lnTo>
                    <a:pt x="2991" y="0"/>
                  </a:lnTo>
                  <a:lnTo>
                    <a:pt x="3082" y="3"/>
                  </a:lnTo>
                  <a:lnTo>
                    <a:pt x="3172" y="11"/>
                  </a:lnTo>
                  <a:lnTo>
                    <a:pt x="3262" y="25"/>
                  </a:lnTo>
                  <a:lnTo>
                    <a:pt x="3352" y="46"/>
                  </a:lnTo>
                  <a:lnTo>
                    <a:pt x="3439" y="72"/>
                  </a:lnTo>
                  <a:lnTo>
                    <a:pt x="3525" y="106"/>
                  </a:lnTo>
                  <a:lnTo>
                    <a:pt x="3608" y="146"/>
                  </a:lnTo>
                  <a:lnTo>
                    <a:pt x="3690" y="191"/>
                  </a:lnTo>
                  <a:lnTo>
                    <a:pt x="3768" y="244"/>
                  </a:lnTo>
                  <a:lnTo>
                    <a:pt x="3843" y="303"/>
                  </a:lnTo>
                  <a:lnTo>
                    <a:pt x="3914" y="368"/>
                  </a:lnTo>
                  <a:lnTo>
                    <a:pt x="3979" y="437"/>
                  </a:lnTo>
                  <a:lnTo>
                    <a:pt x="4038" y="509"/>
                  </a:lnTo>
                  <a:lnTo>
                    <a:pt x="4091" y="585"/>
                  </a:lnTo>
                  <a:lnTo>
                    <a:pt x="4137" y="662"/>
                  </a:lnTo>
                  <a:lnTo>
                    <a:pt x="4178" y="743"/>
                  </a:lnTo>
                  <a:lnTo>
                    <a:pt x="4213" y="826"/>
                  </a:lnTo>
                  <a:lnTo>
                    <a:pt x="4240" y="911"/>
                  </a:lnTo>
                  <a:lnTo>
                    <a:pt x="4263" y="996"/>
                  </a:lnTo>
                  <a:lnTo>
                    <a:pt x="4277" y="1083"/>
                  </a:lnTo>
                  <a:lnTo>
                    <a:pt x="4287" y="1171"/>
                  </a:lnTo>
                  <a:lnTo>
                    <a:pt x="4291" y="1259"/>
                  </a:lnTo>
                  <a:lnTo>
                    <a:pt x="4287" y="1346"/>
                  </a:lnTo>
                  <a:lnTo>
                    <a:pt x="4277" y="1434"/>
                  </a:lnTo>
                  <a:lnTo>
                    <a:pt x="4263" y="1520"/>
                  </a:lnTo>
                  <a:lnTo>
                    <a:pt x="4240" y="1607"/>
                  </a:lnTo>
                  <a:lnTo>
                    <a:pt x="4213" y="1690"/>
                  </a:lnTo>
                  <a:lnTo>
                    <a:pt x="4178" y="1774"/>
                  </a:lnTo>
                  <a:lnTo>
                    <a:pt x="4137" y="1854"/>
                  </a:lnTo>
                  <a:lnTo>
                    <a:pt x="4091" y="1932"/>
                  </a:lnTo>
                  <a:lnTo>
                    <a:pt x="4038" y="2008"/>
                  </a:lnTo>
                  <a:lnTo>
                    <a:pt x="3979" y="2080"/>
                  </a:lnTo>
                  <a:lnTo>
                    <a:pt x="3914" y="2149"/>
                  </a:lnTo>
                  <a:lnTo>
                    <a:pt x="3910" y="2153"/>
                  </a:lnTo>
                  <a:lnTo>
                    <a:pt x="3902" y="2161"/>
                  </a:lnTo>
                  <a:lnTo>
                    <a:pt x="3888" y="2174"/>
                  </a:lnTo>
                  <a:lnTo>
                    <a:pt x="3871" y="2191"/>
                  </a:lnTo>
                  <a:lnTo>
                    <a:pt x="3848" y="2213"/>
                  </a:lnTo>
                  <a:lnTo>
                    <a:pt x="3823" y="2238"/>
                  </a:lnTo>
                  <a:lnTo>
                    <a:pt x="3794" y="2267"/>
                  </a:lnTo>
                  <a:lnTo>
                    <a:pt x="3761" y="2300"/>
                  </a:lnTo>
                  <a:lnTo>
                    <a:pt x="3724" y="2335"/>
                  </a:lnTo>
                  <a:lnTo>
                    <a:pt x="3686" y="2373"/>
                  </a:lnTo>
                  <a:lnTo>
                    <a:pt x="3645" y="2414"/>
                  </a:lnTo>
                  <a:lnTo>
                    <a:pt x="3600" y="2457"/>
                  </a:lnTo>
                  <a:lnTo>
                    <a:pt x="3554" y="2503"/>
                  </a:lnTo>
                  <a:lnTo>
                    <a:pt x="3506" y="2550"/>
                  </a:lnTo>
                  <a:lnTo>
                    <a:pt x="3457" y="2598"/>
                  </a:lnTo>
                  <a:lnTo>
                    <a:pt x="3406" y="2648"/>
                  </a:lnTo>
                  <a:lnTo>
                    <a:pt x="3354" y="2699"/>
                  </a:lnTo>
                  <a:lnTo>
                    <a:pt x="3302" y="2750"/>
                  </a:lnTo>
                  <a:lnTo>
                    <a:pt x="3247" y="2802"/>
                  </a:lnTo>
                  <a:lnTo>
                    <a:pt x="3193" y="2856"/>
                  </a:lnTo>
                  <a:lnTo>
                    <a:pt x="3140" y="2908"/>
                  </a:lnTo>
                  <a:lnTo>
                    <a:pt x="3086" y="2962"/>
                  </a:lnTo>
                  <a:lnTo>
                    <a:pt x="3032" y="3014"/>
                  </a:lnTo>
                  <a:lnTo>
                    <a:pt x="2981" y="3065"/>
                  </a:lnTo>
                  <a:lnTo>
                    <a:pt x="2928" y="3116"/>
                  </a:lnTo>
                  <a:lnTo>
                    <a:pt x="2878" y="3166"/>
                  </a:lnTo>
                  <a:lnTo>
                    <a:pt x="2829" y="3214"/>
                  </a:lnTo>
                  <a:lnTo>
                    <a:pt x="2781" y="3260"/>
                  </a:lnTo>
                  <a:lnTo>
                    <a:pt x="2735" y="3304"/>
                  </a:lnTo>
                  <a:lnTo>
                    <a:pt x="2691" y="3347"/>
                  </a:lnTo>
                  <a:lnTo>
                    <a:pt x="2650" y="3388"/>
                  </a:lnTo>
                  <a:lnTo>
                    <a:pt x="2613" y="3425"/>
                  </a:lnTo>
                  <a:lnTo>
                    <a:pt x="2578" y="3460"/>
                  </a:lnTo>
                  <a:lnTo>
                    <a:pt x="2545" y="3491"/>
                  </a:lnTo>
                  <a:lnTo>
                    <a:pt x="2517" y="3519"/>
                  </a:lnTo>
                  <a:lnTo>
                    <a:pt x="2492" y="3544"/>
                  </a:lnTo>
                  <a:lnTo>
                    <a:pt x="2471" y="3565"/>
                  </a:lnTo>
                  <a:lnTo>
                    <a:pt x="2454" y="3580"/>
                  </a:lnTo>
                  <a:lnTo>
                    <a:pt x="2442" y="3592"/>
                  </a:lnTo>
                  <a:lnTo>
                    <a:pt x="2434" y="3600"/>
                  </a:lnTo>
                  <a:lnTo>
                    <a:pt x="2431" y="3602"/>
                  </a:lnTo>
                  <a:lnTo>
                    <a:pt x="2393" y="3635"/>
                  </a:lnTo>
                  <a:lnTo>
                    <a:pt x="2352" y="3663"/>
                  </a:lnTo>
                  <a:lnTo>
                    <a:pt x="2308" y="3685"/>
                  </a:lnTo>
                  <a:lnTo>
                    <a:pt x="2264" y="3702"/>
                  </a:lnTo>
                  <a:lnTo>
                    <a:pt x="2217" y="3712"/>
                  </a:lnTo>
                  <a:lnTo>
                    <a:pt x="2168" y="3719"/>
                  </a:lnTo>
                  <a:lnTo>
                    <a:pt x="2121" y="3719"/>
                  </a:lnTo>
                  <a:lnTo>
                    <a:pt x="2073" y="3712"/>
                  </a:lnTo>
                  <a:lnTo>
                    <a:pt x="2027" y="3702"/>
                  </a:lnTo>
                  <a:lnTo>
                    <a:pt x="1981" y="3685"/>
                  </a:lnTo>
                  <a:lnTo>
                    <a:pt x="1937" y="3663"/>
                  </a:lnTo>
                  <a:lnTo>
                    <a:pt x="1896" y="3635"/>
                  </a:lnTo>
                  <a:lnTo>
                    <a:pt x="1858" y="3602"/>
                  </a:lnTo>
                  <a:lnTo>
                    <a:pt x="1855" y="3600"/>
                  </a:lnTo>
                  <a:lnTo>
                    <a:pt x="1848" y="3592"/>
                  </a:lnTo>
                  <a:lnTo>
                    <a:pt x="1836" y="3580"/>
                  </a:lnTo>
                  <a:lnTo>
                    <a:pt x="1818" y="3563"/>
                  </a:lnTo>
                  <a:lnTo>
                    <a:pt x="1797" y="3542"/>
                  </a:lnTo>
                  <a:lnTo>
                    <a:pt x="1772" y="3519"/>
                  </a:lnTo>
                  <a:lnTo>
                    <a:pt x="1743" y="3490"/>
                  </a:lnTo>
                  <a:lnTo>
                    <a:pt x="1712" y="3459"/>
                  </a:lnTo>
                  <a:lnTo>
                    <a:pt x="1676" y="3423"/>
                  </a:lnTo>
                  <a:lnTo>
                    <a:pt x="1638" y="3385"/>
                  </a:lnTo>
                  <a:lnTo>
                    <a:pt x="1595" y="3345"/>
                  </a:lnTo>
                  <a:lnTo>
                    <a:pt x="1552" y="3302"/>
                  </a:lnTo>
                  <a:lnTo>
                    <a:pt x="1505" y="3257"/>
                  </a:lnTo>
                  <a:lnTo>
                    <a:pt x="1458" y="3210"/>
                  </a:lnTo>
                  <a:lnTo>
                    <a:pt x="1408" y="3162"/>
                  </a:lnTo>
                  <a:lnTo>
                    <a:pt x="1358" y="3111"/>
                  </a:lnTo>
                  <a:lnTo>
                    <a:pt x="1305" y="3060"/>
                  </a:lnTo>
                  <a:lnTo>
                    <a:pt x="1252" y="3007"/>
                  </a:lnTo>
                  <a:lnTo>
                    <a:pt x="1198" y="2955"/>
                  </a:lnTo>
                  <a:lnTo>
                    <a:pt x="1144" y="2901"/>
                  </a:lnTo>
                  <a:lnTo>
                    <a:pt x="1090" y="2849"/>
                  </a:lnTo>
                  <a:lnTo>
                    <a:pt x="1035" y="2795"/>
                  </a:lnTo>
                  <a:lnTo>
                    <a:pt x="981" y="2742"/>
                  </a:lnTo>
                  <a:lnTo>
                    <a:pt x="928" y="2691"/>
                  </a:lnTo>
                  <a:lnTo>
                    <a:pt x="876" y="2639"/>
                  </a:lnTo>
                  <a:lnTo>
                    <a:pt x="824" y="2589"/>
                  </a:lnTo>
                  <a:lnTo>
                    <a:pt x="774" y="2539"/>
                  </a:lnTo>
                  <a:lnTo>
                    <a:pt x="726" y="2492"/>
                  </a:lnTo>
                  <a:lnTo>
                    <a:pt x="680" y="2446"/>
                  </a:lnTo>
                  <a:lnTo>
                    <a:pt x="635" y="2403"/>
                  </a:lnTo>
                  <a:lnTo>
                    <a:pt x="594" y="2363"/>
                  </a:lnTo>
                  <a:lnTo>
                    <a:pt x="555" y="2323"/>
                  </a:lnTo>
                  <a:lnTo>
                    <a:pt x="518" y="2288"/>
                  </a:lnTo>
                  <a:lnTo>
                    <a:pt x="485" y="2255"/>
                  </a:lnTo>
                  <a:lnTo>
                    <a:pt x="456" y="2227"/>
                  </a:lnTo>
                  <a:lnTo>
                    <a:pt x="429" y="2202"/>
                  </a:lnTo>
                  <a:lnTo>
                    <a:pt x="408" y="2179"/>
                  </a:lnTo>
                  <a:lnTo>
                    <a:pt x="390" y="2162"/>
                  </a:lnTo>
                  <a:lnTo>
                    <a:pt x="376" y="2149"/>
                  </a:lnTo>
                  <a:lnTo>
                    <a:pt x="312" y="2080"/>
                  </a:lnTo>
                  <a:lnTo>
                    <a:pt x="252" y="2008"/>
                  </a:lnTo>
                  <a:lnTo>
                    <a:pt x="199" y="1932"/>
                  </a:lnTo>
                  <a:lnTo>
                    <a:pt x="152" y="1854"/>
                  </a:lnTo>
                  <a:lnTo>
                    <a:pt x="112" y="1774"/>
                  </a:lnTo>
                  <a:lnTo>
                    <a:pt x="78" y="1690"/>
                  </a:lnTo>
                  <a:lnTo>
                    <a:pt x="50" y="1607"/>
                  </a:lnTo>
                  <a:lnTo>
                    <a:pt x="28" y="1520"/>
                  </a:lnTo>
                  <a:lnTo>
                    <a:pt x="12" y="1434"/>
                  </a:lnTo>
                  <a:lnTo>
                    <a:pt x="3" y="1346"/>
                  </a:lnTo>
                  <a:lnTo>
                    <a:pt x="0" y="1263"/>
                  </a:lnTo>
                  <a:lnTo>
                    <a:pt x="0" y="1253"/>
                  </a:lnTo>
                  <a:lnTo>
                    <a:pt x="3" y="1171"/>
                  </a:lnTo>
                  <a:lnTo>
                    <a:pt x="12" y="1083"/>
                  </a:lnTo>
                  <a:lnTo>
                    <a:pt x="28" y="996"/>
                  </a:lnTo>
                  <a:lnTo>
                    <a:pt x="50" y="911"/>
                  </a:lnTo>
                  <a:lnTo>
                    <a:pt x="78" y="826"/>
                  </a:lnTo>
                  <a:lnTo>
                    <a:pt x="112" y="743"/>
                  </a:lnTo>
                  <a:lnTo>
                    <a:pt x="152" y="662"/>
                  </a:lnTo>
                  <a:lnTo>
                    <a:pt x="199" y="585"/>
                  </a:lnTo>
                  <a:lnTo>
                    <a:pt x="252" y="509"/>
                  </a:lnTo>
                  <a:lnTo>
                    <a:pt x="312" y="437"/>
                  </a:lnTo>
                  <a:lnTo>
                    <a:pt x="376" y="368"/>
                  </a:lnTo>
                  <a:lnTo>
                    <a:pt x="448" y="303"/>
                  </a:lnTo>
                  <a:lnTo>
                    <a:pt x="523" y="244"/>
                  </a:lnTo>
                  <a:lnTo>
                    <a:pt x="601" y="191"/>
                  </a:lnTo>
                  <a:lnTo>
                    <a:pt x="683" y="146"/>
                  </a:lnTo>
                  <a:lnTo>
                    <a:pt x="766" y="106"/>
                  </a:lnTo>
                  <a:lnTo>
                    <a:pt x="852" y="72"/>
                  </a:lnTo>
                  <a:lnTo>
                    <a:pt x="939" y="46"/>
                  </a:lnTo>
                  <a:lnTo>
                    <a:pt x="1027" y="25"/>
                  </a:lnTo>
                  <a:lnTo>
                    <a:pt x="1119" y="11"/>
                  </a:lnTo>
                  <a:lnTo>
                    <a:pt x="1208" y="3"/>
                  </a:lnTo>
                  <a:lnTo>
                    <a:pt x="1299"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sp>
          <p:nvSpPr>
            <p:cNvPr id="49" name="Freeform 175">
              <a:extLst>
                <a:ext uri="{FF2B5EF4-FFF2-40B4-BE49-F238E27FC236}">
                  <a16:creationId xmlns:a16="http://schemas.microsoft.com/office/drawing/2014/main" id="{D1CFB8BE-3BA8-4E45-837A-B365F5E3852C}"/>
                </a:ext>
              </a:extLst>
            </p:cNvPr>
            <p:cNvSpPr>
              <a:spLocks/>
            </p:cNvSpPr>
            <p:nvPr/>
          </p:nvSpPr>
          <p:spPr bwMode="auto">
            <a:xfrm>
              <a:off x="8523288" y="4117975"/>
              <a:ext cx="506413" cy="500063"/>
            </a:xfrm>
            <a:custGeom>
              <a:avLst/>
              <a:gdLst>
                <a:gd name="T0" fmla="*/ 569 w 636"/>
                <a:gd name="T1" fmla="*/ 0 h 630"/>
                <a:gd name="T2" fmla="*/ 569 w 636"/>
                <a:gd name="T3" fmla="*/ 0 h 630"/>
                <a:gd name="T4" fmla="*/ 590 w 636"/>
                <a:gd name="T5" fmla="*/ 4 h 630"/>
                <a:gd name="T6" fmla="*/ 609 w 636"/>
                <a:gd name="T7" fmla="*/ 13 h 630"/>
                <a:gd name="T8" fmla="*/ 623 w 636"/>
                <a:gd name="T9" fmla="*/ 27 h 630"/>
                <a:gd name="T10" fmla="*/ 634 w 636"/>
                <a:gd name="T11" fmla="*/ 46 h 630"/>
                <a:gd name="T12" fmla="*/ 636 w 636"/>
                <a:gd name="T13" fmla="*/ 67 h 630"/>
                <a:gd name="T14" fmla="*/ 634 w 636"/>
                <a:gd name="T15" fmla="*/ 87 h 630"/>
                <a:gd name="T16" fmla="*/ 623 w 636"/>
                <a:gd name="T17" fmla="*/ 106 h 630"/>
                <a:gd name="T18" fmla="*/ 609 w 636"/>
                <a:gd name="T19" fmla="*/ 120 h 630"/>
                <a:gd name="T20" fmla="*/ 590 w 636"/>
                <a:gd name="T21" fmla="*/ 129 h 630"/>
                <a:gd name="T22" fmla="*/ 569 w 636"/>
                <a:gd name="T23" fmla="*/ 133 h 630"/>
                <a:gd name="T24" fmla="*/ 510 w 636"/>
                <a:gd name="T25" fmla="*/ 137 h 630"/>
                <a:gd name="T26" fmla="*/ 453 w 636"/>
                <a:gd name="T27" fmla="*/ 148 h 630"/>
                <a:gd name="T28" fmla="*/ 400 w 636"/>
                <a:gd name="T29" fmla="*/ 167 h 630"/>
                <a:gd name="T30" fmla="*/ 350 w 636"/>
                <a:gd name="T31" fmla="*/ 192 h 630"/>
                <a:gd name="T32" fmla="*/ 304 w 636"/>
                <a:gd name="T33" fmla="*/ 222 h 630"/>
                <a:gd name="T34" fmla="*/ 261 w 636"/>
                <a:gd name="T35" fmla="*/ 259 h 630"/>
                <a:gd name="T36" fmla="*/ 224 w 636"/>
                <a:gd name="T37" fmla="*/ 301 h 630"/>
                <a:gd name="T38" fmla="*/ 193 w 636"/>
                <a:gd name="T39" fmla="*/ 346 h 630"/>
                <a:gd name="T40" fmla="*/ 168 w 636"/>
                <a:gd name="T41" fmla="*/ 396 h 630"/>
                <a:gd name="T42" fmla="*/ 149 w 636"/>
                <a:gd name="T43" fmla="*/ 450 h 630"/>
                <a:gd name="T44" fmla="*/ 137 w 636"/>
                <a:gd name="T45" fmla="*/ 506 h 630"/>
                <a:gd name="T46" fmla="*/ 133 w 636"/>
                <a:gd name="T47" fmla="*/ 564 h 630"/>
                <a:gd name="T48" fmla="*/ 131 w 636"/>
                <a:gd name="T49" fmla="*/ 584 h 630"/>
                <a:gd name="T50" fmla="*/ 121 w 636"/>
                <a:gd name="T51" fmla="*/ 603 h 630"/>
                <a:gd name="T52" fmla="*/ 106 w 636"/>
                <a:gd name="T53" fmla="*/ 618 h 630"/>
                <a:gd name="T54" fmla="*/ 87 w 636"/>
                <a:gd name="T55" fmla="*/ 628 h 630"/>
                <a:gd name="T56" fmla="*/ 66 w 636"/>
                <a:gd name="T57" fmla="*/ 630 h 630"/>
                <a:gd name="T58" fmla="*/ 45 w 636"/>
                <a:gd name="T59" fmla="*/ 628 h 630"/>
                <a:gd name="T60" fmla="*/ 26 w 636"/>
                <a:gd name="T61" fmla="*/ 618 h 630"/>
                <a:gd name="T62" fmla="*/ 13 w 636"/>
                <a:gd name="T63" fmla="*/ 603 h 630"/>
                <a:gd name="T64" fmla="*/ 3 w 636"/>
                <a:gd name="T65" fmla="*/ 584 h 630"/>
                <a:gd name="T66" fmla="*/ 0 w 636"/>
                <a:gd name="T67" fmla="*/ 564 h 630"/>
                <a:gd name="T68" fmla="*/ 4 w 636"/>
                <a:gd name="T69" fmla="*/ 498 h 630"/>
                <a:gd name="T70" fmla="*/ 14 w 636"/>
                <a:gd name="T71" fmla="*/ 434 h 630"/>
                <a:gd name="T72" fmla="*/ 33 w 636"/>
                <a:gd name="T73" fmla="*/ 374 h 630"/>
                <a:gd name="T74" fmla="*/ 57 w 636"/>
                <a:gd name="T75" fmla="*/ 316 h 630"/>
                <a:gd name="T76" fmla="*/ 88 w 636"/>
                <a:gd name="T77" fmla="*/ 261 h 630"/>
                <a:gd name="T78" fmla="*/ 124 w 636"/>
                <a:gd name="T79" fmla="*/ 212 h 630"/>
                <a:gd name="T80" fmla="*/ 166 w 636"/>
                <a:gd name="T81" fmla="*/ 165 h 630"/>
                <a:gd name="T82" fmla="*/ 212 w 636"/>
                <a:gd name="T83" fmla="*/ 124 h 630"/>
                <a:gd name="T84" fmla="*/ 264 w 636"/>
                <a:gd name="T85" fmla="*/ 87 h 630"/>
                <a:gd name="T86" fmla="*/ 318 w 636"/>
                <a:gd name="T87" fmla="*/ 57 h 630"/>
                <a:gd name="T88" fmla="*/ 376 w 636"/>
                <a:gd name="T89" fmla="*/ 33 h 630"/>
                <a:gd name="T90" fmla="*/ 438 w 636"/>
                <a:gd name="T91" fmla="*/ 14 h 630"/>
                <a:gd name="T92" fmla="*/ 502 w 636"/>
                <a:gd name="T93" fmla="*/ 4 h 630"/>
                <a:gd name="T94" fmla="*/ 569 w 636"/>
                <a:gd name="T95"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6" h="630">
                  <a:moveTo>
                    <a:pt x="569" y="0"/>
                  </a:moveTo>
                  <a:lnTo>
                    <a:pt x="569" y="0"/>
                  </a:lnTo>
                  <a:lnTo>
                    <a:pt x="590" y="4"/>
                  </a:lnTo>
                  <a:lnTo>
                    <a:pt x="609" y="13"/>
                  </a:lnTo>
                  <a:lnTo>
                    <a:pt x="623" y="27"/>
                  </a:lnTo>
                  <a:lnTo>
                    <a:pt x="634" y="46"/>
                  </a:lnTo>
                  <a:lnTo>
                    <a:pt x="636" y="67"/>
                  </a:lnTo>
                  <a:lnTo>
                    <a:pt x="634" y="87"/>
                  </a:lnTo>
                  <a:lnTo>
                    <a:pt x="623" y="106"/>
                  </a:lnTo>
                  <a:lnTo>
                    <a:pt x="609" y="120"/>
                  </a:lnTo>
                  <a:lnTo>
                    <a:pt x="590" y="129"/>
                  </a:lnTo>
                  <a:lnTo>
                    <a:pt x="569" y="133"/>
                  </a:lnTo>
                  <a:lnTo>
                    <a:pt x="510" y="137"/>
                  </a:lnTo>
                  <a:lnTo>
                    <a:pt x="453" y="148"/>
                  </a:lnTo>
                  <a:lnTo>
                    <a:pt x="400" y="167"/>
                  </a:lnTo>
                  <a:lnTo>
                    <a:pt x="350" y="192"/>
                  </a:lnTo>
                  <a:lnTo>
                    <a:pt x="304" y="222"/>
                  </a:lnTo>
                  <a:lnTo>
                    <a:pt x="261" y="259"/>
                  </a:lnTo>
                  <a:lnTo>
                    <a:pt x="224" y="301"/>
                  </a:lnTo>
                  <a:lnTo>
                    <a:pt x="193" y="346"/>
                  </a:lnTo>
                  <a:lnTo>
                    <a:pt x="168" y="396"/>
                  </a:lnTo>
                  <a:lnTo>
                    <a:pt x="149" y="450"/>
                  </a:lnTo>
                  <a:lnTo>
                    <a:pt x="137" y="506"/>
                  </a:lnTo>
                  <a:lnTo>
                    <a:pt x="133" y="564"/>
                  </a:lnTo>
                  <a:lnTo>
                    <a:pt x="131" y="584"/>
                  </a:lnTo>
                  <a:lnTo>
                    <a:pt x="121" y="603"/>
                  </a:lnTo>
                  <a:lnTo>
                    <a:pt x="106" y="618"/>
                  </a:lnTo>
                  <a:lnTo>
                    <a:pt x="87" y="628"/>
                  </a:lnTo>
                  <a:lnTo>
                    <a:pt x="66" y="630"/>
                  </a:lnTo>
                  <a:lnTo>
                    <a:pt x="45" y="628"/>
                  </a:lnTo>
                  <a:lnTo>
                    <a:pt x="26" y="618"/>
                  </a:lnTo>
                  <a:lnTo>
                    <a:pt x="13" y="603"/>
                  </a:lnTo>
                  <a:lnTo>
                    <a:pt x="3" y="584"/>
                  </a:lnTo>
                  <a:lnTo>
                    <a:pt x="0" y="564"/>
                  </a:lnTo>
                  <a:lnTo>
                    <a:pt x="4" y="498"/>
                  </a:lnTo>
                  <a:lnTo>
                    <a:pt x="14" y="434"/>
                  </a:lnTo>
                  <a:lnTo>
                    <a:pt x="33" y="374"/>
                  </a:lnTo>
                  <a:lnTo>
                    <a:pt x="57" y="316"/>
                  </a:lnTo>
                  <a:lnTo>
                    <a:pt x="88" y="261"/>
                  </a:lnTo>
                  <a:lnTo>
                    <a:pt x="124" y="212"/>
                  </a:lnTo>
                  <a:lnTo>
                    <a:pt x="166" y="165"/>
                  </a:lnTo>
                  <a:lnTo>
                    <a:pt x="212" y="124"/>
                  </a:lnTo>
                  <a:lnTo>
                    <a:pt x="264" y="87"/>
                  </a:lnTo>
                  <a:lnTo>
                    <a:pt x="318" y="57"/>
                  </a:lnTo>
                  <a:lnTo>
                    <a:pt x="376" y="33"/>
                  </a:lnTo>
                  <a:lnTo>
                    <a:pt x="438" y="14"/>
                  </a:lnTo>
                  <a:lnTo>
                    <a:pt x="502" y="4"/>
                  </a:lnTo>
                  <a:lnTo>
                    <a:pt x="569" y="0"/>
                  </a:lnTo>
                  <a:close/>
                </a:path>
              </a:pathLst>
            </a:custGeom>
            <a:grpFill/>
            <a:ln w="0">
              <a:noFill/>
              <a:prstDash val="solid"/>
              <a:round/>
              <a:headEnd/>
              <a:tailEnd/>
            </a:ln>
          </p:spPr>
          <p:txBody>
            <a:bodyPr/>
            <a:lstStyle/>
            <a:p>
              <a:pPr defTabSz="914377" eaLnBrk="1" fontAlgn="auto" hangingPunct="1">
                <a:spcBef>
                  <a:spcPts val="0"/>
                </a:spcBef>
                <a:spcAft>
                  <a:spcPts val="0"/>
                </a:spcAft>
                <a:defRPr/>
              </a:pPr>
              <a:endParaRPr lang="id-ID">
                <a:solidFill>
                  <a:schemeClr val="bg1"/>
                </a:solidFill>
                <a:latin typeface="+mn-lt"/>
              </a:endParaRPr>
            </a:p>
          </p:txBody>
        </p:sp>
      </p:grpSp>
      <p:grpSp>
        <p:nvGrpSpPr>
          <p:cNvPr id="4" name="Group 3">
            <a:extLst>
              <a:ext uri="{FF2B5EF4-FFF2-40B4-BE49-F238E27FC236}">
                <a16:creationId xmlns:a16="http://schemas.microsoft.com/office/drawing/2014/main" id="{AFABC037-2CAD-45E6-9407-75E41DDCEC9F}"/>
              </a:ext>
            </a:extLst>
          </p:cNvPr>
          <p:cNvGrpSpPr/>
          <p:nvPr/>
        </p:nvGrpSpPr>
        <p:grpSpPr>
          <a:xfrm>
            <a:off x="5134182" y="1811732"/>
            <a:ext cx="1618487" cy="2266253"/>
            <a:chOff x="5134180" y="1811732"/>
            <a:chExt cx="1618487" cy="2266253"/>
          </a:xfrm>
          <a:solidFill>
            <a:schemeClr val="accent1"/>
          </a:solidFill>
        </p:grpSpPr>
        <p:sp>
          <p:nvSpPr>
            <p:cNvPr id="50" name="Freeform 37">
              <a:extLst>
                <a:ext uri="{FF2B5EF4-FFF2-40B4-BE49-F238E27FC236}">
                  <a16:creationId xmlns:a16="http://schemas.microsoft.com/office/drawing/2014/main" id="{B3112BA0-319A-49F6-AF17-5C39AB2E5F27}"/>
                </a:ext>
              </a:extLst>
            </p:cNvPr>
            <p:cNvSpPr>
              <a:spLocks/>
            </p:cNvSpPr>
            <p:nvPr/>
          </p:nvSpPr>
          <p:spPr bwMode="auto">
            <a:xfrm>
              <a:off x="5134180" y="1811732"/>
              <a:ext cx="1618487" cy="2055309"/>
            </a:xfrm>
            <a:custGeom>
              <a:avLst/>
              <a:gdLst>
                <a:gd name="T0" fmla="*/ 727 w 867"/>
                <a:gd name="T1" fmla="*/ 1048 h 1101"/>
                <a:gd name="T2" fmla="*/ 727 w 867"/>
                <a:gd name="T3" fmla="*/ 1048 h 1101"/>
                <a:gd name="T4" fmla="*/ 725 w 867"/>
                <a:gd name="T5" fmla="*/ 1056 h 1101"/>
                <a:gd name="T6" fmla="*/ 723 w 867"/>
                <a:gd name="T7" fmla="*/ 1063 h 1101"/>
                <a:gd name="T8" fmla="*/ 720 w 867"/>
                <a:gd name="T9" fmla="*/ 1069 h 1101"/>
                <a:gd name="T10" fmla="*/ 716 w 867"/>
                <a:gd name="T11" fmla="*/ 1074 h 1101"/>
                <a:gd name="T12" fmla="*/ 713 w 867"/>
                <a:gd name="T13" fmla="*/ 1080 h 1101"/>
                <a:gd name="T14" fmla="*/ 708 w 867"/>
                <a:gd name="T15" fmla="*/ 1085 h 1101"/>
                <a:gd name="T16" fmla="*/ 703 w 867"/>
                <a:gd name="T17" fmla="*/ 1090 h 1101"/>
                <a:gd name="T18" fmla="*/ 699 w 867"/>
                <a:gd name="T19" fmla="*/ 1093 h 1101"/>
                <a:gd name="T20" fmla="*/ 693 w 867"/>
                <a:gd name="T21" fmla="*/ 1096 h 1101"/>
                <a:gd name="T22" fmla="*/ 687 w 867"/>
                <a:gd name="T23" fmla="*/ 1098 h 1101"/>
                <a:gd name="T24" fmla="*/ 680 w 867"/>
                <a:gd name="T25" fmla="*/ 1099 h 1101"/>
                <a:gd name="T26" fmla="*/ 674 w 867"/>
                <a:gd name="T27" fmla="*/ 1101 h 1101"/>
                <a:gd name="T28" fmla="*/ 666 w 867"/>
                <a:gd name="T29" fmla="*/ 1101 h 1101"/>
                <a:gd name="T30" fmla="*/ 659 w 867"/>
                <a:gd name="T31" fmla="*/ 1101 h 1101"/>
                <a:gd name="T32" fmla="*/ 652 w 867"/>
                <a:gd name="T33" fmla="*/ 1098 h 1101"/>
                <a:gd name="T34" fmla="*/ 645 w 867"/>
                <a:gd name="T35" fmla="*/ 1096 h 1101"/>
                <a:gd name="T36" fmla="*/ 71 w 867"/>
                <a:gd name="T37" fmla="*/ 880 h 1101"/>
                <a:gd name="T38" fmla="*/ 71 w 867"/>
                <a:gd name="T39" fmla="*/ 880 h 1101"/>
                <a:gd name="T40" fmla="*/ 64 w 867"/>
                <a:gd name="T41" fmla="*/ 876 h 1101"/>
                <a:gd name="T42" fmla="*/ 57 w 867"/>
                <a:gd name="T43" fmla="*/ 873 h 1101"/>
                <a:gd name="T44" fmla="*/ 42 w 867"/>
                <a:gd name="T45" fmla="*/ 863 h 1101"/>
                <a:gd name="T46" fmla="*/ 31 w 867"/>
                <a:gd name="T47" fmla="*/ 851 h 1101"/>
                <a:gd name="T48" fmla="*/ 20 w 867"/>
                <a:gd name="T49" fmla="*/ 838 h 1101"/>
                <a:gd name="T50" fmla="*/ 12 w 867"/>
                <a:gd name="T51" fmla="*/ 823 h 1101"/>
                <a:gd name="T52" fmla="*/ 6 w 867"/>
                <a:gd name="T53" fmla="*/ 808 h 1101"/>
                <a:gd name="T54" fmla="*/ 1 w 867"/>
                <a:gd name="T55" fmla="*/ 792 h 1101"/>
                <a:gd name="T56" fmla="*/ 0 w 867"/>
                <a:gd name="T57" fmla="*/ 784 h 1101"/>
                <a:gd name="T58" fmla="*/ 0 w 867"/>
                <a:gd name="T59" fmla="*/ 777 h 1101"/>
                <a:gd name="T60" fmla="*/ 0 w 867"/>
                <a:gd name="T61" fmla="*/ 204 h 1101"/>
                <a:gd name="T62" fmla="*/ 0 w 867"/>
                <a:gd name="T63" fmla="*/ 204 h 1101"/>
                <a:gd name="T64" fmla="*/ 0 w 867"/>
                <a:gd name="T65" fmla="*/ 197 h 1101"/>
                <a:gd name="T66" fmla="*/ 1 w 867"/>
                <a:gd name="T67" fmla="*/ 188 h 1101"/>
                <a:gd name="T68" fmla="*/ 6 w 867"/>
                <a:gd name="T69" fmla="*/ 174 h 1101"/>
                <a:gd name="T70" fmla="*/ 13 w 867"/>
                <a:gd name="T71" fmla="*/ 160 h 1101"/>
                <a:gd name="T72" fmla="*/ 21 w 867"/>
                <a:gd name="T73" fmla="*/ 147 h 1101"/>
                <a:gd name="T74" fmla="*/ 33 w 867"/>
                <a:gd name="T75" fmla="*/ 136 h 1101"/>
                <a:gd name="T76" fmla="*/ 46 w 867"/>
                <a:gd name="T77" fmla="*/ 127 h 1101"/>
                <a:gd name="T78" fmla="*/ 59 w 867"/>
                <a:gd name="T79" fmla="*/ 119 h 1101"/>
                <a:gd name="T80" fmla="*/ 67 w 867"/>
                <a:gd name="T81" fmla="*/ 117 h 1101"/>
                <a:gd name="T82" fmla="*/ 74 w 867"/>
                <a:gd name="T83" fmla="*/ 116 h 1101"/>
                <a:gd name="T84" fmla="*/ 802 w 867"/>
                <a:gd name="T85" fmla="*/ 1 h 1101"/>
                <a:gd name="T86" fmla="*/ 802 w 867"/>
                <a:gd name="T87" fmla="*/ 1 h 1101"/>
                <a:gd name="T88" fmla="*/ 809 w 867"/>
                <a:gd name="T89" fmla="*/ 0 h 1101"/>
                <a:gd name="T90" fmla="*/ 817 w 867"/>
                <a:gd name="T91" fmla="*/ 0 h 1101"/>
                <a:gd name="T92" fmla="*/ 823 w 867"/>
                <a:gd name="T93" fmla="*/ 0 h 1101"/>
                <a:gd name="T94" fmla="*/ 830 w 867"/>
                <a:gd name="T95" fmla="*/ 2 h 1101"/>
                <a:gd name="T96" fmla="*/ 836 w 867"/>
                <a:gd name="T97" fmla="*/ 3 h 1101"/>
                <a:gd name="T98" fmla="*/ 842 w 867"/>
                <a:gd name="T99" fmla="*/ 7 h 1101"/>
                <a:gd name="T100" fmla="*/ 847 w 867"/>
                <a:gd name="T101" fmla="*/ 10 h 1101"/>
                <a:gd name="T102" fmla="*/ 852 w 867"/>
                <a:gd name="T103" fmla="*/ 14 h 1101"/>
                <a:gd name="T104" fmla="*/ 856 w 867"/>
                <a:gd name="T105" fmla="*/ 19 h 1101"/>
                <a:gd name="T106" fmla="*/ 859 w 867"/>
                <a:gd name="T107" fmla="*/ 23 h 1101"/>
                <a:gd name="T108" fmla="*/ 862 w 867"/>
                <a:gd name="T109" fmla="*/ 29 h 1101"/>
                <a:gd name="T110" fmla="*/ 865 w 867"/>
                <a:gd name="T111" fmla="*/ 35 h 1101"/>
                <a:gd name="T112" fmla="*/ 866 w 867"/>
                <a:gd name="T113" fmla="*/ 42 h 1101"/>
                <a:gd name="T114" fmla="*/ 867 w 867"/>
                <a:gd name="T115" fmla="*/ 48 h 1101"/>
                <a:gd name="T116" fmla="*/ 867 w 867"/>
                <a:gd name="T117" fmla="*/ 57 h 1101"/>
                <a:gd name="T118" fmla="*/ 866 w 867"/>
                <a:gd name="T119" fmla="*/ 64 h 1101"/>
                <a:gd name="T120" fmla="*/ 727 w 867"/>
                <a:gd name="T121" fmla="*/ 1048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7" h="1101">
                  <a:moveTo>
                    <a:pt x="727" y="1048"/>
                  </a:moveTo>
                  <a:lnTo>
                    <a:pt x="727" y="1048"/>
                  </a:lnTo>
                  <a:lnTo>
                    <a:pt x="725" y="1056"/>
                  </a:lnTo>
                  <a:lnTo>
                    <a:pt x="723" y="1063"/>
                  </a:lnTo>
                  <a:lnTo>
                    <a:pt x="720" y="1069"/>
                  </a:lnTo>
                  <a:lnTo>
                    <a:pt x="716" y="1074"/>
                  </a:lnTo>
                  <a:lnTo>
                    <a:pt x="713" y="1080"/>
                  </a:lnTo>
                  <a:lnTo>
                    <a:pt x="708" y="1085"/>
                  </a:lnTo>
                  <a:lnTo>
                    <a:pt x="703" y="1090"/>
                  </a:lnTo>
                  <a:lnTo>
                    <a:pt x="699" y="1093"/>
                  </a:lnTo>
                  <a:lnTo>
                    <a:pt x="693" y="1096"/>
                  </a:lnTo>
                  <a:lnTo>
                    <a:pt x="687" y="1098"/>
                  </a:lnTo>
                  <a:lnTo>
                    <a:pt x="680" y="1099"/>
                  </a:lnTo>
                  <a:lnTo>
                    <a:pt x="674" y="1101"/>
                  </a:lnTo>
                  <a:lnTo>
                    <a:pt x="666" y="1101"/>
                  </a:lnTo>
                  <a:lnTo>
                    <a:pt x="659" y="1101"/>
                  </a:lnTo>
                  <a:lnTo>
                    <a:pt x="652" y="1098"/>
                  </a:lnTo>
                  <a:lnTo>
                    <a:pt x="645" y="1096"/>
                  </a:lnTo>
                  <a:lnTo>
                    <a:pt x="71" y="880"/>
                  </a:lnTo>
                  <a:lnTo>
                    <a:pt x="71" y="880"/>
                  </a:lnTo>
                  <a:lnTo>
                    <a:pt x="64" y="876"/>
                  </a:lnTo>
                  <a:lnTo>
                    <a:pt x="57" y="873"/>
                  </a:lnTo>
                  <a:lnTo>
                    <a:pt x="42" y="863"/>
                  </a:lnTo>
                  <a:lnTo>
                    <a:pt x="31" y="851"/>
                  </a:lnTo>
                  <a:lnTo>
                    <a:pt x="20" y="838"/>
                  </a:lnTo>
                  <a:lnTo>
                    <a:pt x="12" y="823"/>
                  </a:lnTo>
                  <a:lnTo>
                    <a:pt x="6" y="808"/>
                  </a:lnTo>
                  <a:lnTo>
                    <a:pt x="1" y="792"/>
                  </a:lnTo>
                  <a:lnTo>
                    <a:pt x="0" y="784"/>
                  </a:lnTo>
                  <a:lnTo>
                    <a:pt x="0" y="777"/>
                  </a:lnTo>
                  <a:lnTo>
                    <a:pt x="0" y="204"/>
                  </a:lnTo>
                  <a:lnTo>
                    <a:pt x="0" y="204"/>
                  </a:lnTo>
                  <a:lnTo>
                    <a:pt x="0" y="197"/>
                  </a:lnTo>
                  <a:lnTo>
                    <a:pt x="1" y="188"/>
                  </a:lnTo>
                  <a:lnTo>
                    <a:pt x="6" y="174"/>
                  </a:lnTo>
                  <a:lnTo>
                    <a:pt x="13" y="160"/>
                  </a:lnTo>
                  <a:lnTo>
                    <a:pt x="21" y="147"/>
                  </a:lnTo>
                  <a:lnTo>
                    <a:pt x="33" y="136"/>
                  </a:lnTo>
                  <a:lnTo>
                    <a:pt x="46" y="127"/>
                  </a:lnTo>
                  <a:lnTo>
                    <a:pt x="59" y="119"/>
                  </a:lnTo>
                  <a:lnTo>
                    <a:pt x="67" y="117"/>
                  </a:lnTo>
                  <a:lnTo>
                    <a:pt x="74" y="116"/>
                  </a:lnTo>
                  <a:lnTo>
                    <a:pt x="802" y="1"/>
                  </a:lnTo>
                  <a:lnTo>
                    <a:pt x="802" y="1"/>
                  </a:lnTo>
                  <a:lnTo>
                    <a:pt x="809" y="0"/>
                  </a:lnTo>
                  <a:lnTo>
                    <a:pt x="817" y="0"/>
                  </a:lnTo>
                  <a:lnTo>
                    <a:pt x="823" y="0"/>
                  </a:lnTo>
                  <a:lnTo>
                    <a:pt x="830" y="2"/>
                  </a:lnTo>
                  <a:lnTo>
                    <a:pt x="836" y="3"/>
                  </a:lnTo>
                  <a:lnTo>
                    <a:pt x="842" y="7"/>
                  </a:lnTo>
                  <a:lnTo>
                    <a:pt x="847" y="10"/>
                  </a:lnTo>
                  <a:lnTo>
                    <a:pt x="852" y="14"/>
                  </a:lnTo>
                  <a:lnTo>
                    <a:pt x="856" y="19"/>
                  </a:lnTo>
                  <a:lnTo>
                    <a:pt x="859" y="23"/>
                  </a:lnTo>
                  <a:lnTo>
                    <a:pt x="862" y="29"/>
                  </a:lnTo>
                  <a:lnTo>
                    <a:pt x="865" y="35"/>
                  </a:lnTo>
                  <a:lnTo>
                    <a:pt x="866" y="42"/>
                  </a:lnTo>
                  <a:lnTo>
                    <a:pt x="867" y="48"/>
                  </a:lnTo>
                  <a:lnTo>
                    <a:pt x="867" y="57"/>
                  </a:lnTo>
                  <a:lnTo>
                    <a:pt x="866" y="64"/>
                  </a:lnTo>
                  <a:lnTo>
                    <a:pt x="727" y="10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51" name="Freeform 38">
              <a:extLst>
                <a:ext uri="{FF2B5EF4-FFF2-40B4-BE49-F238E27FC236}">
                  <a16:creationId xmlns:a16="http://schemas.microsoft.com/office/drawing/2014/main" id="{44B2DB58-CF0B-4840-AC0A-1F2A46C5DF4D}"/>
                </a:ext>
              </a:extLst>
            </p:cNvPr>
            <p:cNvSpPr>
              <a:spLocks/>
            </p:cNvSpPr>
            <p:nvPr/>
          </p:nvSpPr>
          <p:spPr bwMode="auto">
            <a:xfrm>
              <a:off x="5395528" y="3404082"/>
              <a:ext cx="446158" cy="673903"/>
            </a:xfrm>
            <a:custGeom>
              <a:avLst/>
              <a:gdLst>
                <a:gd name="T0" fmla="*/ 0 w 239"/>
                <a:gd name="T1" fmla="*/ 0 h 361"/>
                <a:gd name="T2" fmla="*/ 239 w 239"/>
                <a:gd name="T3" fmla="*/ 361 h 361"/>
                <a:gd name="T4" fmla="*/ 161 w 239"/>
                <a:gd name="T5" fmla="*/ 57 h 361"/>
                <a:gd name="T6" fmla="*/ 0 w 239"/>
                <a:gd name="T7" fmla="*/ 0 h 361"/>
              </a:gdLst>
              <a:ahLst/>
              <a:cxnLst>
                <a:cxn ang="0">
                  <a:pos x="T0" y="T1"/>
                </a:cxn>
                <a:cxn ang="0">
                  <a:pos x="T2" y="T3"/>
                </a:cxn>
                <a:cxn ang="0">
                  <a:pos x="T4" y="T5"/>
                </a:cxn>
                <a:cxn ang="0">
                  <a:pos x="T6" y="T7"/>
                </a:cxn>
              </a:cxnLst>
              <a:rect l="0" t="0" r="r" b="b"/>
              <a:pathLst>
                <a:path w="239" h="361">
                  <a:moveTo>
                    <a:pt x="0" y="0"/>
                  </a:moveTo>
                  <a:lnTo>
                    <a:pt x="239" y="361"/>
                  </a:lnTo>
                  <a:lnTo>
                    <a:pt x="161" y="5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grpSp>
      <p:sp>
        <p:nvSpPr>
          <p:cNvPr id="52" name="Freeform 45">
            <a:extLst>
              <a:ext uri="{FF2B5EF4-FFF2-40B4-BE49-F238E27FC236}">
                <a16:creationId xmlns:a16="http://schemas.microsoft.com/office/drawing/2014/main" id="{604B78D9-DDD5-4D0C-879F-6FF160CB6CBF}"/>
              </a:ext>
            </a:extLst>
          </p:cNvPr>
          <p:cNvSpPr>
            <a:spLocks noEditPoints="1"/>
          </p:cNvSpPr>
          <p:nvPr/>
        </p:nvSpPr>
        <p:spPr bwMode="auto">
          <a:xfrm>
            <a:off x="5110163" y="4160838"/>
            <a:ext cx="1646237" cy="1447800"/>
          </a:xfrm>
          <a:custGeom>
            <a:avLst/>
            <a:gdLst>
              <a:gd name="T0" fmla="*/ 715 w 882"/>
              <a:gd name="T1" fmla="*/ 584 h 776"/>
              <a:gd name="T2" fmla="*/ 568 w 882"/>
              <a:gd name="T3" fmla="*/ 532 h 776"/>
              <a:gd name="T4" fmla="*/ 556 w 882"/>
              <a:gd name="T5" fmla="*/ 349 h 776"/>
              <a:gd name="T6" fmla="*/ 598 w 882"/>
              <a:gd name="T7" fmla="*/ 265 h 776"/>
              <a:gd name="T8" fmla="*/ 551 w 882"/>
              <a:gd name="T9" fmla="*/ 222 h 776"/>
              <a:gd name="T10" fmla="*/ 556 w 882"/>
              <a:gd name="T11" fmla="*/ 181 h 776"/>
              <a:gd name="T12" fmla="*/ 550 w 882"/>
              <a:gd name="T13" fmla="*/ 136 h 776"/>
              <a:gd name="T14" fmla="*/ 545 w 882"/>
              <a:gd name="T15" fmla="*/ 118 h 776"/>
              <a:gd name="T16" fmla="*/ 535 w 882"/>
              <a:gd name="T17" fmla="*/ 87 h 776"/>
              <a:gd name="T18" fmla="*/ 532 w 882"/>
              <a:gd name="T19" fmla="*/ 67 h 776"/>
              <a:gd name="T20" fmla="*/ 507 w 882"/>
              <a:gd name="T21" fmla="*/ 28 h 776"/>
              <a:gd name="T22" fmla="*/ 440 w 882"/>
              <a:gd name="T23" fmla="*/ 4 h 776"/>
              <a:gd name="T24" fmla="*/ 359 w 882"/>
              <a:gd name="T25" fmla="*/ 12 h 776"/>
              <a:gd name="T26" fmla="*/ 319 w 882"/>
              <a:gd name="T27" fmla="*/ 24 h 776"/>
              <a:gd name="T28" fmla="*/ 249 w 882"/>
              <a:gd name="T29" fmla="*/ 82 h 776"/>
              <a:gd name="T30" fmla="*/ 201 w 882"/>
              <a:gd name="T31" fmla="*/ 203 h 776"/>
              <a:gd name="T32" fmla="*/ 216 w 882"/>
              <a:gd name="T33" fmla="*/ 295 h 776"/>
              <a:gd name="T34" fmla="*/ 245 w 882"/>
              <a:gd name="T35" fmla="*/ 362 h 776"/>
              <a:gd name="T36" fmla="*/ 283 w 882"/>
              <a:gd name="T37" fmla="*/ 430 h 776"/>
              <a:gd name="T38" fmla="*/ 262 w 882"/>
              <a:gd name="T39" fmla="*/ 522 h 776"/>
              <a:gd name="T40" fmla="*/ 19 w 882"/>
              <a:gd name="T41" fmla="*/ 685 h 776"/>
              <a:gd name="T42" fmla="*/ 848 w 882"/>
              <a:gd name="T43" fmla="*/ 666 h 776"/>
              <a:gd name="T44" fmla="*/ 579 w 882"/>
              <a:gd name="T45" fmla="*/ 296 h 776"/>
              <a:gd name="T46" fmla="*/ 562 w 882"/>
              <a:gd name="T47" fmla="*/ 292 h 776"/>
              <a:gd name="T48" fmla="*/ 512 w 882"/>
              <a:gd name="T49" fmla="*/ 274 h 776"/>
              <a:gd name="T50" fmla="*/ 555 w 882"/>
              <a:gd name="T51" fmla="*/ 315 h 776"/>
              <a:gd name="T52" fmla="*/ 523 w 882"/>
              <a:gd name="T53" fmla="*/ 335 h 776"/>
              <a:gd name="T54" fmla="*/ 509 w 882"/>
              <a:gd name="T55" fmla="*/ 285 h 776"/>
              <a:gd name="T56" fmla="*/ 326 w 882"/>
              <a:gd name="T57" fmla="*/ 203 h 776"/>
              <a:gd name="T58" fmla="*/ 345 w 882"/>
              <a:gd name="T59" fmla="*/ 164 h 776"/>
              <a:gd name="T60" fmla="*/ 467 w 882"/>
              <a:gd name="T61" fmla="*/ 157 h 776"/>
              <a:gd name="T62" fmla="*/ 517 w 882"/>
              <a:gd name="T63" fmla="*/ 139 h 776"/>
              <a:gd name="T64" fmla="*/ 535 w 882"/>
              <a:gd name="T65" fmla="*/ 248 h 776"/>
              <a:gd name="T66" fmla="*/ 469 w 882"/>
              <a:gd name="T67" fmla="*/ 269 h 776"/>
              <a:gd name="T68" fmla="*/ 334 w 882"/>
              <a:gd name="T69" fmla="*/ 283 h 776"/>
              <a:gd name="T70" fmla="*/ 333 w 882"/>
              <a:gd name="T71" fmla="*/ 241 h 776"/>
              <a:gd name="T72" fmla="*/ 453 w 882"/>
              <a:gd name="T73" fmla="*/ 277 h 776"/>
              <a:gd name="T74" fmla="*/ 449 w 882"/>
              <a:gd name="T75" fmla="*/ 328 h 776"/>
              <a:gd name="T76" fmla="*/ 402 w 882"/>
              <a:gd name="T77" fmla="*/ 359 h 776"/>
              <a:gd name="T78" fmla="*/ 351 w 882"/>
              <a:gd name="T79" fmla="*/ 333 h 776"/>
              <a:gd name="T80" fmla="*/ 224 w 882"/>
              <a:gd name="T81" fmla="*/ 309 h 776"/>
              <a:gd name="T82" fmla="*/ 250 w 882"/>
              <a:gd name="T83" fmla="*/ 267 h 776"/>
              <a:gd name="T84" fmla="*/ 302 w 882"/>
              <a:gd name="T85" fmla="*/ 331 h 776"/>
              <a:gd name="T86" fmla="*/ 343 w 882"/>
              <a:gd name="T87" fmla="*/ 355 h 776"/>
              <a:gd name="T88" fmla="*/ 404 w 882"/>
              <a:gd name="T89" fmla="*/ 371 h 776"/>
              <a:gd name="T90" fmla="*/ 472 w 882"/>
              <a:gd name="T91" fmla="*/ 315 h 776"/>
              <a:gd name="T92" fmla="*/ 500 w 882"/>
              <a:gd name="T93" fmla="*/ 318 h 776"/>
              <a:gd name="T94" fmla="*/ 535 w 882"/>
              <a:gd name="T95" fmla="*/ 353 h 776"/>
              <a:gd name="T96" fmla="*/ 515 w 882"/>
              <a:gd name="T97" fmla="*/ 508 h 776"/>
              <a:gd name="T98" fmla="*/ 455 w 882"/>
              <a:gd name="T99" fmla="*/ 521 h 776"/>
              <a:gd name="T100" fmla="*/ 345 w 882"/>
              <a:gd name="T101" fmla="*/ 464 h 776"/>
              <a:gd name="T102" fmla="*/ 292 w 882"/>
              <a:gd name="T103" fmla="*/ 360 h 776"/>
              <a:gd name="T104" fmla="*/ 248 w 882"/>
              <a:gd name="T105" fmla="*/ 356 h 776"/>
              <a:gd name="T106" fmla="*/ 296 w 882"/>
              <a:gd name="T107" fmla="*/ 659 h 776"/>
              <a:gd name="T108" fmla="*/ 283 w 882"/>
              <a:gd name="T109" fmla="*/ 535 h 776"/>
              <a:gd name="T110" fmla="*/ 292 w 882"/>
              <a:gd name="T111" fmla="*/ 445 h 776"/>
              <a:gd name="T112" fmla="*/ 332 w 882"/>
              <a:gd name="T113" fmla="*/ 461 h 776"/>
              <a:gd name="T114" fmla="*/ 439 w 882"/>
              <a:gd name="T115" fmla="*/ 522 h 776"/>
              <a:gd name="T116" fmla="*/ 518 w 882"/>
              <a:gd name="T117" fmla="*/ 514 h 776"/>
              <a:gd name="T118" fmla="*/ 524 w 882"/>
              <a:gd name="T119" fmla="*/ 613 h 776"/>
              <a:gd name="T120" fmla="*/ 448 w 882"/>
              <a:gd name="T121" fmla="*/ 7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776">
                <a:moveTo>
                  <a:pt x="841" y="651"/>
                </a:moveTo>
                <a:lnTo>
                  <a:pt x="841" y="651"/>
                </a:lnTo>
                <a:lnTo>
                  <a:pt x="831" y="640"/>
                </a:lnTo>
                <a:lnTo>
                  <a:pt x="819" y="630"/>
                </a:lnTo>
                <a:lnTo>
                  <a:pt x="806" y="622"/>
                </a:lnTo>
                <a:lnTo>
                  <a:pt x="795" y="615"/>
                </a:lnTo>
                <a:lnTo>
                  <a:pt x="780" y="608"/>
                </a:lnTo>
                <a:lnTo>
                  <a:pt x="767" y="602"/>
                </a:lnTo>
                <a:lnTo>
                  <a:pt x="740" y="591"/>
                </a:lnTo>
                <a:lnTo>
                  <a:pt x="715" y="584"/>
                </a:lnTo>
                <a:lnTo>
                  <a:pt x="694" y="578"/>
                </a:lnTo>
                <a:lnTo>
                  <a:pt x="677" y="573"/>
                </a:lnTo>
                <a:lnTo>
                  <a:pt x="668" y="571"/>
                </a:lnTo>
                <a:lnTo>
                  <a:pt x="668" y="571"/>
                </a:lnTo>
                <a:lnTo>
                  <a:pt x="649" y="564"/>
                </a:lnTo>
                <a:lnTo>
                  <a:pt x="619" y="553"/>
                </a:lnTo>
                <a:lnTo>
                  <a:pt x="588" y="543"/>
                </a:lnTo>
                <a:lnTo>
                  <a:pt x="576" y="537"/>
                </a:lnTo>
                <a:lnTo>
                  <a:pt x="568" y="532"/>
                </a:lnTo>
                <a:lnTo>
                  <a:pt x="568" y="532"/>
                </a:lnTo>
                <a:lnTo>
                  <a:pt x="547" y="513"/>
                </a:lnTo>
                <a:lnTo>
                  <a:pt x="537" y="503"/>
                </a:lnTo>
                <a:lnTo>
                  <a:pt x="525" y="493"/>
                </a:lnTo>
                <a:lnTo>
                  <a:pt x="525" y="493"/>
                </a:lnTo>
                <a:lnTo>
                  <a:pt x="532" y="462"/>
                </a:lnTo>
                <a:lnTo>
                  <a:pt x="532" y="462"/>
                </a:lnTo>
                <a:lnTo>
                  <a:pt x="545" y="410"/>
                </a:lnTo>
                <a:lnTo>
                  <a:pt x="545" y="410"/>
                </a:lnTo>
                <a:lnTo>
                  <a:pt x="550" y="386"/>
                </a:lnTo>
                <a:lnTo>
                  <a:pt x="556" y="349"/>
                </a:lnTo>
                <a:lnTo>
                  <a:pt x="556" y="349"/>
                </a:lnTo>
                <a:lnTo>
                  <a:pt x="566" y="347"/>
                </a:lnTo>
                <a:lnTo>
                  <a:pt x="573" y="342"/>
                </a:lnTo>
                <a:lnTo>
                  <a:pt x="580" y="335"/>
                </a:lnTo>
                <a:lnTo>
                  <a:pt x="583" y="327"/>
                </a:lnTo>
                <a:lnTo>
                  <a:pt x="583" y="327"/>
                </a:lnTo>
                <a:lnTo>
                  <a:pt x="588" y="314"/>
                </a:lnTo>
                <a:lnTo>
                  <a:pt x="590" y="297"/>
                </a:lnTo>
                <a:lnTo>
                  <a:pt x="594" y="271"/>
                </a:lnTo>
                <a:lnTo>
                  <a:pt x="598" y="265"/>
                </a:lnTo>
                <a:lnTo>
                  <a:pt x="599" y="244"/>
                </a:lnTo>
                <a:lnTo>
                  <a:pt x="594" y="242"/>
                </a:lnTo>
                <a:lnTo>
                  <a:pt x="594" y="242"/>
                </a:lnTo>
                <a:lnTo>
                  <a:pt x="582" y="241"/>
                </a:lnTo>
                <a:lnTo>
                  <a:pt x="582" y="241"/>
                </a:lnTo>
                <a:lnTo>
                  <a:pt x="570" y="242"/>
                </a:lnTo>
                <a:lnTo>
                  <a:pt x="556" y="244"/>
                </a:lnTo>
                <a:lnTo>
                  <a:pt x="556" y="244"/>
                </a:lnTo>
                <a:lnTo>
                  <a:pt x="551" y="222"/>
                </a:lnTo>
                <a:lnTo>
                  <a:pt x="551" y="222"/>
                </a:lnTo>
                <a:lnTo>
                  <a:pt x="553" y="213"/>
                </a:lnTo>
                <a:lnTo>
                  <a:pt x="554" y="209"/>
                </a:lnTo>
                <a:lnTo>
                  <a:pt x="556" y="206"/>
                </a:lnTo>
                <a:lnTo>
                  <a:pt x="556" y="206"/>
                </a:lnTo>
                <a:lnTo>
                  <a:pt x="558" y="200"/>
                </a:lnTo>
                <a:lnTo>
                  <a:pt x="560" y="193"/>
                </a:lnTo>
                <a:lnTo>
                  <a:pt x="560" y="185"/>
                </a:lnTo>
                <a:lnTo>
                  <a:pt x="558" y="183"/>
                </a:lnTo>
                <a:lnTo>
                  <a:pt x="556" y="181"/>
                </a:lnTo>
                <a:lnTo>
                  <a:pt x="556" y="181"/>
                </a:lnTo>
                <a:lnTo>
                  <a:pt x="553" y="176"/>
                </a:lnTo>
                <a:lnTo>
                  <a:pt x="549" y="172"/>
                </a:lnTo>
                <a:lnTo>
                  <a:pt x="548" y="168"/>
                </a:lnTo>
                <a:lnTo>
                  <a:pt x="548" y="164"/>
                </a:lnTo>
                <a:lnTo>
                  <a:pt x="548" y="164"/>
                </a:lnTo>
                <a:lnTo>
                  <a:pt x="553" y="150"/>
                </a:lnTo>
                <a:lnTo>
                  <a:pt x="553" y="150"/>
                </a:lnTo>
                <a:lnTo>
                  <a:pt x="554" y="145"/>
                </a:lnTo>
                <a:lnTo>
                  <a:pt x="553" y="142"/>
                </a:lnTo>
                <a:lnTo>
                  <a:pt x="550" y="136"/>
                </a:lnTo>
                <a:lnTo>
                  <a:pt x="550" y="136"/>
                </a:lnTo>
                <a:lnTo>
                  <a:pt x="547" y="133"/>
                </a:lnTo>
                <a:lnTo>
                  <a:pt x="542" y="130"/>
                </a:lnTo>
                <a:lnTo>
                  <a:pt x="539" y="127"/>
                </a:lnTo>
                <a:lnTo>
                  <a:pt x="538" y="126"/>
                </a:lnTo>
                <a:lnTo>
                  <a:pt x="538" y="125"/>
                </a:lnTo>
                <a:lnTo>
                  <a:pt x="541" y="124"/>
                </a:lnTo>
                <a:lnTo>
                  <a:pt x="541" y="124"/>
                </a:lnTo>
                <a:lnTo>
                  <a:pt x="543" y="121"/>
                </a:lnTo>
                <a:lnTo>
                  <a:pt x="545" y="118"/>
                </a:lnTo>
                <a:lnTo>
                  <a:pt x="547" y="113"/>
                </a:lnTo>
                <a:lnTo>
                  <a:pt x="548" y="108"/>
                </a:lnTo>
                <a:lnTo>
                  <a:pt x="548" y="104"/>
                </a:lnTo>
                <a:lnTo>
                  <a:pt x="547" y="99"/>
                </a:lnTo>
                <a:lnTo>
                  <a:pt x="545" y="95"/>
                </a:lnTo>
                <a:lnTo>
                  <a:pt x="543" y="93"/>
                </a:lnTo>
                <a:lnTo>
                  <a:pt x="543" y="93"/>
                </a:lnTo>
                <a:lnTo>
                  <a:pt x="537" y="89"/>
                </a:lnTo>
                <a:lnTo>
                  <a:pt x="536" y="88"/>
                </a:lnTo>
                <a:lnTo>
                  <a:pt x="535" y="87"/>
                </a:lnTo>
                <a:lnTo>
                  <a:pt x="536" y="87"/>
                </a:lnTo>
                <a:lnTo>
                  <a:pt x="536" y="87"/>
                </a:lnTo>
                <a:lnTo>
                  <a:pt x="536" y="83"/>
                </a:lnTo>
                <a:lnTo>
                  <a:pt x="536" y="77"/>
                </a:lnTo>
                <a:lnTo>
                  <a:pt x="536" y="75"/>
                </a:lnTo>
                <a:lnTo>
                  <a:pt x="535" y="72"/>
                </a:lnTo>
                <a:lnTo>
                  <a:pt x="534" y="70"/>
                </a:lnTo>
                <a:lnTo>
                  <a:pt x="531" y="69"/>
                </a:lnTo>
                <a:lnTo>
                  <a:pt x="531" y="69"/>
                </a:lnTo>
                <a:lnTo>
                  <a:pt x="532" y="67"/>
                </a:lnTo>
                <a:lnTo>
                  <a:pt x="532" y="63"/>
                </a:lnTo>
                <a:lnTo>
                  <a:pt x="532" y="60"/>
                </a:lnTo>
                <a:lnTo>
                  <a:pt x="530" y="55"/>
                </a:lnTo>
                <a:lnTo>
                  <a:pt x="526" y="49"/>
                </a:lnTo>
                <a:lnTo>
                  <a:pt x="520" y="44"/>
                </a:lnTo>
                <a:lnTo>
                  <a:pt x="520" y="44"/>
                </a:lnTo>
                <a:lnTo>
                  <a:pt x="519" y="40"/>
                </a:lnTo>
                <a:lnTo>
                  <a:pt x="516" y="35"/>
                </a:lnTo>
                <a:lnTo>
                  <a:pt x="512" y="30"/>
                </a:lnTo>
                <a:lnTo>
                  <a:pt x="507" y="28"/>
                </a:lnTo>
                <a:lnTo>
                  <a:pt x="503" y="25"/>
                </a:lnTo>
                <a:lnTo>
                  <a:pt x="497" y="23"/>
                </a:lnTo>
                <a:lnTo>
                  <a:pt x="486" y="21"/>
                </a:lnTo>
                <a:lnTo>
                  <a:pt x="486" y="21"/>
                </a:lnTo>
                <a:lnTo>
                  <a:pt x="479" y="15"/>
                </a:lnTo>
                <a:lnTo>
                  <a:pt x="472" y="11"/>
                </a:lnTo>
                <a:lnTo>
                  <a:pt x="464" y="7"/>
                </a:lnTo>
                <a:lnTo>
                  <a:pt x="455" y="5"/>
                </a:lnTo>
                <a:lnTo>
                  <a:pt x="448" y="4"/>
                </a:lnTo>
                <a:lnTo>
                  <a:pt x="440" y="4"/>
                </a:lnTo>
                <a:lnTo>
                  <a:pt x="432" y="6"/>
                </a:lnTo>
                <a:lnTo>
                  <a:pt x="424" y="11"/>
                </a:lnTo>
                <a:lnTo>
                  <a:pt x="424" y="11"/>
                </a:lnTo>
                <a:lnTo>
                  <a:pt x="409" y="5"/>
                </a:lnTo>
                <a:lnTo>
                  <a:pt x="402" y="2"/>
                </a:lnTo>
                <a:lnTo>
                  <a:pt x="395" y="0"/>
                </a:lnTo>
                <a:lnTo>
                  <a:pt x="388" y="0"/>
                </a:lnTo>
                <a:lnTo>
                  <a:pt x="379" y="2"/>
                </a:lnTo>
                <a:lnTo>
                  <a:pt x="370" y="5"/>
                </a:lnTo>
                <a:lnTo>
                  <a:pt x="359" y="12"/>
                </a:lnTo>
                <a:lnTo>
                  <a:pt x="359" y="12"/>
                </a:lnTo>
                <a:lnTo>
                  <a:pt x="351" y="15"/>
                </a:lnTo>
                <a:lnTo>
                  <a:pt x="344" y="15"/>
                </a:lnTo>
                <a:lnTo>
                  <a:pt x="338" y="16"/>
                </a:lnTo>
                <a:lnTo>
                  <a:pt x="332" y="18"/>
                </a:lnTo>
                <a:lnTo>
                  <a:pt x="332" y="18"/>
                </a:lnTo>
                <a:lnTo>
                  <a:pt x="326" y="22"/>
                </a:lnTo>
                <a:lnTo>
                  <a:pt x="322" y="23"/>
                </a:lnTo>
                <a:lnTo>
                  <a:pt x="319" y="24"/>
                </a:lnTo>
                <a:lnTo>
                  <a:pt x="319" y="24"/>
                </a:lnTo>
                <a:lnTo>
                  <a:pt x="310" y="25"/>
                </a:lnTo>
                <a:lnTo>
                  <a:pt x="303" y="29"/>
                </a:lnTo>
                <a:lnTo>
                  <a:pt x="301" y="31"/>
                </a:lnTo>
                <a:lnTo>
                  <a:pt x="299" y="35"/>
                </a:lnTo>
                <a:lnTo>
                  <a:pt x="299" y="35"/>
                </a:lnTo>
                <a:lnTo>
                  <a:pt x="293" y="41"/>
                </a:lnTo>
                <a:lnTo>
                  <a:pt x="286" y="49"/>
                </a:lnTo>
                <a:lnTo>
                  <a:pt x="258" y="74"/>
                </a:lnTo>
                <a:lnTo>
                  <a:pt x="258" y="74"/>
                </a:lnTo>
                <a:lnTo>
                  <a:pt x="249" y="82"/>
                </a:lnTo>
                <a:lnTo>
                  <a:pt x="242" y="91"/>
                </a:lnTo>
                <a:lnTo>
                  <a:pt x="235" y="100"/>
                </a:lnTo>
                <a:lnTo>
                  <a:pt x="229" y="110"/>
                </a:lnTo>
                <a:lnTo>
                  <a:pt x="224" y="120"/>
                </a:lnTo>
                <a:lnTo>
                  <a:pt x="219" y="131"/>
                </a:lnTo>
                <a:lnTo>
                  <a:pt x="216" y="144"/>
                </a:lnTo>
                <a:lnTo>
                  <a:pt x="212" y="157"/>
                </a:lnTo>
                <a:lnTo>
                  <a:pt x="212" y="157"/>
                </a:lnTo>
                <a:lnTo>
                  <a:pt x="206" y="183"/>
                </a:lnTo>
                <a:lnTo>
                  <a:pt x="201" y="203"/>
                </a:lnTo>
                <a:lnTo>
                  <a:pt x="201" y="212"/>
                </a:lnTo>
                <a:lnTo>
                  <a:pt x="201" y="221"/>
                </a:lnTo>
                <a:lnTo>
                  <a:pt x="203" y="229"/>
                </a:lnTo>
                <a:lnTo>
                  <a:pt x="206" y="238"/>
                </a:lnTo>
                <a:lnTo>
                  <a:pt x="206" y="238"/>
                </a:lnTo>
                <a:lnTo>
                  <a:pt x="206" y="258"/>
                </a:lnTo>
                <a:lnTo>
                  <a:pt x="208" y="274"/>
                </a:lnTo>
                <a:lnTo>
                  <a:pt x="212" y="286"/>
                </a:lnTo>
                <a:lnTo>
                  <a:pt x="216" y="295"/>
                </a:lnTo>
                <a:lnTo>
                  <a:pt x="216" y="295"/>
                </a:lnTo>
                <a:lnTo>
                  <a:pt x="217" y="302"/>
                </a:lnTo>
                <a:lnTo>
                  <a:pt x="217" y="308"/>
                </a:lnTo>
                <a:lnTo>
                  <a:pt x="220" y="321"/>
                </a:lnTo>
                <a:lnTo>
                  <a:pt x="225" y="331"/>
                </a:lnTo>
                <a:lnTo>
                  <a:pt x="230" y="342"/>
                </a:lnTo>
                <a:lnTo>
                  <a:pt x="231" y="346"/>
                </a:lnTo>
                <a:lnTo>
                  <a:pt x="231" y="346"/>
                </a:lnTo>
                <a:lnTo>
                  <a:pt x="235" y="352"/>
                </a:lnTo>
                <a:lnTo>
                  <a:pt x="238" y="355"/>
                </a:lnTo>
                <a:lnTo>
                  <a:pt x="245" y="362"/>
                </a:lnTo>
                <a:lnTo>
                  <a:pt x="245" y="362"/>
                </a:lnTo>
                <a:lnTo>
                  <a:pt x="250" y="386"/>
                </a:lnTo>
                <a:lnTo>
                  <a:pt x="254" y="400"/>
                </a:lnTo>
                <a:lnTo>
                  <a:pt x="256" y="407"/>
                </a:lnTo>
                <a:lnTo>
                  <a:pt x="259" y="412"/>
                </a:lnTo>
                <a:lnTo>
                  <a:pt x="259" y="412"/>
                </a:lnTo>
                <a:lnTo>
                  <a:pt x="267" y="419"/>
                </a:lnTo>
                <a:lnTo>
                  <a:pt x="273" y="424"/>
                </a:lnTo>
                <a:lnTo>
                  <a:pt x="283" y="430"/>
                </a:lnTo>
                <a:lnTo>
                  <a:pt x="283" y="430"/>
                </a:lnTo>
                <a:lnTo>
                  <a:pt x="286" y="445"/>
                </a:lnTo>
                <a:lnTo>
                  <a:pt x="286" y="448"/>
                </a:lnTo>
                <a:lnTo>
                  <a:pt x="286" y="448"/>
                </a:lnTo>
                <a:lnTo>
                  <a:pt x="288" y="473"/>
                </a:lnTo>
                <a:lnTo>
                  <a:pt x="289" y="487"/>
                </a:lnTo>
                <a:lnTo>
                  <a:pt x="288" y="502"/>
                </a:lnTo>
                <a:lnTo>
                  <a:pt x="288" y="502"/>
                </a:lnTo>
                <a:lnTo>
                  <a:pt x="282" y="506"/>
                </a:lnTo>
                <a:lnTo>
                  <a:pt x="275" y="511"/>
                </a:lnTo>
                <a:lnTo>
                  <a:pt x="262" y="522"/>
                </a:lnTo>
                <a:lnTo>
                  <a:pt x="249" y="535"/>
                </a:lnTo>
                <a:lnTo>
                  <a:pt x="240" y="547"/>
                </a:lnTo>
                <a:lnTo>
                  <a:pt x="240" y="547"/>
                </a:lnTo>
                <a:lnTo>
                  <a:pt x="211" y="563"/>
                </a:lnTo>
                <a:lnTo>
                  <a:pt x="184" y="579"/>
                </a:lnTo>
                <a:lnTo>
                  <a:pt x="136" y="607"/>
                </a:lnTo>
                <a:lnTo>
                  <a:pt x="136" y="607"/>
                </a:lnTo>
                <a:lnTo>
                  <a:pt x="22" y="673"/>
                </a:lnTo>
                <a:lnTo>
                  <a:pt x="22" y="673"/>
                </a:lnTo>
                <a:lnTo>
                  <a:pt x="19" y="685"/>
                </a:lnTo>
                <a:lnTo>
                  <a:pt x="9" y="713"/>
                </a:lnTo>
                <a:lnTo>
                  <a:pt x="6" y="730"/>
                </a:lnTo>
                <a:lnTo>
                  <a:pt x="2" y="748"/>
                </a:lnTo>
                <a:lnTo>
                  <a:pt x="0" y="763"/>
                </a:lnTo>
                <a:lnTo>
                  <a:pt x="0" y="776"/>
                </a:lnTo>
                <a:lnTo>
                  <a:pt x="882" y="776"/>
                </a:lnTo>
                <a:lnTo>
                  <a:pt x="882" y="776"/>
                </a:lnTo>
                <a:lnTo>
                  <a:pt x="868" y="726"/>
                </a:lnTo>
                <a:lnTo>
                  <a:pt x="855" y="685"/>
                </a:lnTo>
                <a:lnTo>
                  <a:pt x="848" y="666"/>
                </a:lnTo>
                <a:lnTo>
                  <a:pt x="841" y="651"/>
                </a:lnTo>
                <a:lnTo>
                  <a:pt x="841" y="651"/>
                </a:lnTo>
                <a:close/>
                <a:moveTo>
                  <a:pt x="582" y="254"/>
                </a:moveTo>
                <a:lnTo>
                  <a:pt x="582" y="254"/>
                </a:lnTo>
                <a:lnTo>
                  <a:pt x="586" y="254"/>
                </a:lnTo>
                <a:lnTo>
                  <a:pt x="586" y="261"/>
                </a:lnTo>
                <a:lnTo>
                  <a:pt x="582" y="267"/>
                </a:lnTo>
                <a:lnTo>
                  <a:pt x="582" y="269"/>
                </a:lnTo>
                <a:lnTo>
                  <a:pt x="582" y="269"/>
                </a:lnTo>
                <a:lnTo>
                  <a:pt x="579" y="296"/>
                </a:lnTo>
                <a:lnTo>
                  <a:pt x="576" y="311"/>
                </a:lnTo>
                <a:lnTo>
                  <a:pt x="573" y="323"/>
                </a:lnTo>
                <a:lnTo>
                  <a:pt x="573" y="323"/>
                </a:lnTo>
                <a:lnTo>
                  <a:pt x="570" y="327"/>
                </a:lnTo>
                <a:lnTo>
                  <a:pt x="567" y="330"/>
                </a:lnTo>
                <a:lnTo>
                  <a:pt x="563" y="334"/>
                </a:lnTo>
                <a:lnTo>
                  <a:pt x="558" y="336"/>
                </a:lnTo>
                <a:lnTo>
                  <a:pt x="558" y="336"/>
                </a:lnTo>
                <a:lnTo>
                  <a:pt x="561" y="314"/>
                </a:lnTo>
                <a:lnTo>
                  <a:pt x="562" y="292"/>
                </a:lnTo>
                <a:lnTo>
                  <a:pt x="562" y="292"/>
                </a:lnTo>
                <a:lnTo>
                  <a:pt x="562" y="276"/>
                </a:lnTo>
                <a:lnTo>
                  <a:pt x="558" y="255"/>
                </a:lnTo>
                <a:lnTo>
                  <a:pt x="558" y="255"/>
                </a:lnTo>
                <a:lnTo>
                  <a:pt x="572" y="254"/>
                </a:lnTo>
                <a:lnTo>
                  <a:pt x="582" y="254"/>
                </a:lnTo>
                <a:lnTo>
                  <a:pt x="582" y="254"/>
                </a:lnTo>
                <a:close/>
                <a:moveTo>
                  <a:pt x="510" y="277"/>
                </a:moveTo>
                <a:lnTo>
                  <a:pt x="510" y="277"/>
                </a:lnTo>
                <a:lnTo>
                  <a:pt x="512" y="274"/>
                </a:lnTo>
                <a:lnTo>
                  <a:pt x="516" y="271"/>
                </a:lnTo>
                <a:lnTo>
                  <a:pt x="519" y="267"/>
                </a:lnTo>
                <a:lnTo>
                  <a:pt x="525" y="265"/>
                </a:lnTo>
                <a:lnTo>
                  <a:pt x="538" y="260"/>
                </a:lnTo>
                <a:lnTo>
                  <a:pt x="553" y="257"/>
                </a:lnTo>
                <a:lnTo>
                  <a:pt x="553" y="257"/>
                </a:lnTo>
                <a:lnTo>
                  <a:pt x="556" y="276"/>
                </a:lnTo>
                <a:lnTo>
                  <a:pt x="556" y="292"/>
                </a:lnTo>
                <a:lnTo>
                  <a:pt x="556" y="292"/>
                </a:lnTo>
                <a:lnTo>
                  <a:pt x="555" y="315"/>
                </a:lnTo>
                <a:lnTo>
                  <a:pt x="553" y="339"/>
                </a:lnTo>
                <a:lnTo>
                  <a:pt x="553" y="339"/>
                </a:lnTo>
                <a:lnTo>
                  <a:pt x="541" y="340"/>
                </a:lnTo>
                <a:lnTo>
                  <a:pt x="541" y="340"/>
                </a:lnTo>
                <a:lnTo>
                  <a:pt x="535" y="341"/>
                </a:lnTo>
                <a:lnTo>
                  <a:pt x="535" y="341"/>
                </a:lnTo>
                <a:lnTo>
                  <a:pt x="530" y="340"/>
                </a:lnTo>
                <a:lnTo>
                  <a:pt x="528" y="340"/>
                </a:lnTo>
                <a:lnTo>
                  <a:pt x="525" y="337"/>
                </a:lnTo>
                <a:lnTo>
                  <a:pt x="523" y="335"/>
                </a:lnTo>
                <a:lnTo>
                  <a:pt x="523" y="335"/>
                </a:lnTo>
                <a:lnTo>
                  <a:pt x="522" y="334"/>
                </a:lnTo>
                <a:lnTo>
                  <a:pt x="522" y="334"/>
                </a:lnTo>
                <a:lnTo>
                  <a:pt x="518" y="329"/>
                </a:lnTo>
                <a:lnTo>
                  <a:pt x="516" y="323"/>
                </a:lnTo>
                <a:lnTo>
                  <a:pt x="513" y="316"/>
                </a:lnTo>
                <a:lnTo>
                  <a:pt x="511" y="309"/>
                </a:lnTo>
                <a:lnTo>
                  <a:pt x="509" y="301"/>
                </a:lnTo>
                <a:lnTo>
                  <a:pt x="509" y="292"/>
                </a:lnTo>
                <a:lnTo>
                  <a:pt x="509" y="285"/>
                </a:lnTo>
                <a:lnTo>
                  <a:pt x="510" y="277"/>
                </a:lnTo>
                <a:lnTo>
                  <a:pt x="510" y="277"/>
                </a:lnTo>
                <a:close/>
                <a:moveTo>
                  <a:pt x="333" y="241"/>
                </a:moveTo>
                <a:lnTo>
                  <a:pt x="333" y="241"/>
                </a:lnTo>
                <a:lnTo>
                  <a:pt x="337" y="238"/>
                </a:lnTo>
                <a:lnTo>
                  <a:pt x="338" y="233"/>
                </a:lnTo>
                <a:lnTo>
                  <a:pt x="337" y="228"/>
                </a:lnTo>
                <a:lnTo>
                  <a:pt x="335" y="222"/>
                </a:lnTo>
                <a:lnTo>
                  <a:pt x="331" y="212"/>
                </a:lnTo>
                <a:lnTo>
                  <a:pt x="326" y="203"/>
                </a:lnTo>
                <a:lnTo>
                  <a:pt x="326" y="203"/>
                </a:lnTo>
                <a:lnTo>
                  <a:pt x="322" y="196"/>
                </a:lnTo>
                <a:lnTo>
                  <a:pt x="321" y="191"/>
                </a:lnTo>
                <a:lnTo>
                  <a:pt x="321" y="187"/>
                </a:lnTo>
                <a:lnTo>
                  <a:pt x="322" y="181"/>
                </a:lnTo>
                <a:lnTo>
                  <a:pt x="325" y="176"/>
                </a:lnTo>
                <a:lnTo>
                  <a:pt x="329" y="170"/>
                </a:lnTo>
                <a:lnTo>
                  <a:pt x="335" y="165"/>
                </a:lnTo>
                <a:lnTo>
                  <a:pt x="335" y="165"/>
                </a:lnTo>
                <a:lnTo>
                  <a:pt x="345" y="164"/>
                </a:lnTo>
                <a:lnTo>
                  <a:pt x="357" y="162"/>
                </a:lnTo>
                <a:lnTo>
                  <a:pt x="369" y="158"/>
                </a:lnTo>
                <a:lnTo>
                  <a:pt x="378" y="153"/>
                </a:lnTo>
                <a:lnTo>
                  <a:pt x="378" y="153"/>
                </a:lnTo>
                <a:lnTo>
                  <a:pt x="422" y="157"/>
                </a:lnTo>
                <a:lnTo>
                  <a:pt x="447" y="158"/>
                </a:lnTo>
                <a:lnTo>
                  <a:pt x="455" y="158"/>
                </a:lnTo>
                <a:lnTo>
                  <a:pt x="460" y="157"/>
                </a:lnTo>
                <a:lnTo>
                  <a:pt x="460" y="157"/>
                </a:lnTo>
                <a:lnTo>
                  <a:pt x="467" y="157"/>
                </a:lnTo>
                <a:lnTo>
                  <a:pt x="473" y="156"/>
                </a:lnTo>
                <a:lnTo>
                  <a:pt x="479" y="155"/>
                </a:lnTo>
                <a:lnTo>
                  <a:pt x="484" y="152"/>
                </a:lnTo>
                <a:lnTo>
                  <a:pt x="493" y="147"/>
                </a:lnTo>
                <a:lnTo>
                  <a:pt x="499" y="143"/>
                </a:lnTo>
                <a:lnTo>
                  <a:pt x="499" y="143"/>
                </a:lnTo>
                <a:lnTo>
                  <a:pt x="505" y="143"/>
                </a:lnTo>
                <a:lnTo>
                  <a:pt x="510" y="143"/>
                </a:lnTo>
                <a:lnTo>
                  <a:pt x="517" y="139"/>
                </a:lnTo>
                <a:lnTo>
                  <a:pt x="517" y="139"/>
                </a:lnTo>
                <a:lnTo>
                  <a:pt x="522" y="145"/>
                </a:lnTo>
                <a:lnTo>
                  <a:pt x="526" y="151"/>
                </a:lnTo>
                <a:lnTo>
                  <a:pt x="524" y="152"/>
                </a:lnTo>
                <a:lnTo>
                  <a:pt x="524" y="152"/>
                </a:lnTo>
                <a:lnTo>
                  <a:pt x="529" y="165"/>
                </a:lnTo>
                <a:lnTo>
                  <a:pt x="536" y="188"/>
                </a:lnTo>
                <a:lnTo>
                  <a:pt x="544" y="215"/>
                </a:lnTo>
                <a:lnTo>
                  <a:pt x="550" y="245"/>
                </a:lnTo>
                <a:lnTo>
                  <a:pt x="550" y="245"/>
                </a:lnTo>
                <a:lnTo>
                  <a:pt x="535" y="248"/>
                </a:lnTo>
                <a:lnTo>
                  <a:pt x="520" y="253"/>
                </a:lnTo>
                <a:lnTo>
                  <a:pt x="515" y="257"/>
                </a:lnTo>
                <a:lnTo>
                  <a:pt x="509" y="260"/>
                </a:lnTo>
                <a:lnTo>
                  <a:pt x="504" y="265"/>
                </a:lnTo>
                <a:lnTo>
                  <a:pt x="500" y="269"/>
                </a:lnTo>
                <a:lnTo>
                  <a:pt x="500" y="269"/>
                </a:lnTo>
                <a:lnTo>
                  <a:pt x="487" y="271"/>
                </a:lnTo>
                <a:lnTo>
                  <a:pt x="474" y="272"/>
                </a:lnTo>
                <a:lnTo>
                  <a:pt x="474" y="272"/>
                </a:lnTo>
                <a:lnTo>
                  <a:pt x="469" y="269"/>
                </a:lnTo>
                <a:lnTo>
                  <a:pt x="462" y="266"/>
                </a:lnTo>
                <a:lnTo>
                  <a:pt x="453" y="265"/>
                </a:lnTo>
                <a:lnTo>
                  <a:pt x="441" y="264"/>
                </a:lnTo>
                <a:lnTo>
                  <a:pt x="441" y="264"/>
                </a:lnTo>
                <a:lnTo>
                  <a:pt x="428" y="264"/>
                </a:lnTo>
                <a:lnTo>
                  <a:pt x="414" y="266"/>
                </a:lnTo>
                <a:lnTo>
                  <a:pt x="384" y="270"/>
                </a:lnTo>
                <a:lnTo>
                  <a:pt x="357" y="276"/>
                </a:lnTo>
                <a:lnTo>
                  <a:pt x="338" y="282"/>
                </a:lnTo>
                <a:lnTo>
                  <a:pt x="334" y="283"/>
                </a:lnTo>
                <a:lnTo>
                  <a:pt x="334" y="284"/>
                </a:lnTo>
                <a:lnTo>
                  <a:pt x="334" y="284"/>
                </a:lnTo>
                <a:lnTo>
                  <a:pt x="299" y="271"/>
                </a:lnTo>
                <a:lnTo>
                  <a:pt x="299" y="271"/>
                </a:lnTo>
                <a:lnTo>
                  <a:pt x="301" y="266"/>
                </a:lnTo>
                <a:lnTo>
                  <a:pt x="303" y="261"/>
                </a:lnTo>
                <a:lnTo>
                  <a:pt x="308" y="258"/>
                </a:lnTo>
                <a:lnTo>
                  <a:pt x="313" y="253"/>
                </a:lnTo>
                <a:lnTo>
                  <a:pt x="324" y="246"/>
                </a:lnTo>
                <a:lnTo>
                  <a:pt x="333" y="241"/>
                </a:lnTo>
                <a:lnTo>
                  <a:pt x="333" y="241"/>
                </a:lnTo>
                <a:close/>
                <a:moveTo>
                  <a:pt x="345" y="299"/>
                </a:moveTo>
                <a:lnTo>
                  <a:pt x="346" y="291"/>
                </a:lnTo>
                <a:lnTo>
                  <a:pt x="346" y="291"/>
                </a:lnTo>
                <a:lnTo>
                  <a:pt x="365" y="286"/>
                </a:lnTo>
                <a:lnTo>
                  <a:pt x="389" y="282"/>
                </a:lnTo>
                <a:lnTo>
                  <a:pt x="416" y="278"/>
                </a:lnTo>
                <a:lnTo>
                  <a:pt x="441" y="276"/>
                </a:lnTo>
                <a:lnTo>
                  <a:pt x="441" y="276"/>
                </a:lnTo>
                <a:lnTo>
                  <a:pt x="453" y="277"/>
                </a:lnTo>
                <a:lnTo>
                  <a:pt x="460" y="278"/>
                </a:lnTo>
                <a:lnTo>
                  <a:pt x="465" y="279"/>
                </a:lnTo>
                <a:lnTo>
                  <a:pt x="466" y="280"/>
                </a:lnTo>
                <a:lnTo>
                  <a:pt x="466" y="280"/>
                </a:lnTo>
                <a:lnTo>
                  <a:pt x="467" y="287"/>
                </a:lnTo>
                <a:lnTo>
                  <a:pt x="466" y="295"/>
                </a:lnTo>
                <a:lnTo>
                  <a:pt x="464" y="303"/>
                </a:lnTo>
                <a:lnTo>
                  <a:pt x="460" y="312"/>
                </a:lnTo>
                <a:lnTo>
                  <a:pt x="455" y="321"/>
                </a:lnTo>
                <a:lnTo>
                  <a:pt x="449" y="328"/>
                </a:lnTo>
                <a:lnTo>
                  <a:pt x="445" y="335"/>
                </a:lnTo>
                <a:lnTo>
                  <a:pt x="439" y="341"/>
                </a:lnTo>
                <a:lnTo>
                  <a:pt x="439" y="341"/>
                </a:lnTo>
                <a:lnTo>
                  <a:pt x="436" y="343"/>
                </a:lnTo>
                <a:lnTo>
                  <a:pt x="436" y="343"/>
                </a:lnTo>
                <a:lnTo>
                  <a:pt x="432" y="348"/>
                </a:lnTo>
                <a:lnTo>
                  <a:pt x="426" y="352"/>
                </a:lnTo>
                <a:lnTo>
                  <a:pt x="416" y="355"/>
                </a:lnTo>
                <a:lnTo>
                  <a:pt x="402" y="359"/>
                </a:lnTo>
                <a:lnTo>
                  <a:pt x="402" y="359"/>
                </a:lnTo>
                <a:lnTo>
                  <a:pt x="386" y="361"/>
                </a:lnTo>
                <a:lnTo>
                  <a:pt x="375" y="362"/>
                </a:lnTo>
                <a:lnTo>
                  <a:pt x="375" y="362"/>
                </a:lnTo>
                <a:lnTo>
                  <a:pt x="366" y="361"/>
                </a:lnTo>
                <a:lnTo>
                  <a:pt x="360" y="360"/>
                </a:lnTo>
                <a:lnTo>
                  <a:pt x="357" y="357"/>
                </a:lnTo>
                <a:lnTo>
                  <a:pt x="356" y="355"/>
                </a:lnTo>
                <a:lnTo>
                  <a:pt x="356" y="355"/>
                </a:lnTo>
                <a:lnTo>
                  <a:pt x="353" y="346"/>
                </a:lnTo>
                <a:lnTo>
                  <a:pt x="351" y="333"/>
                </a:lnTo>
                <a:lnTo>
                  <a:pt x="351" y="320"/>
                </a:lnTo>
                <a:lnTo>
                  <a:pt x="350" y="306"/>
                </a:lnTo>
                <a:lnTo>
                  <a:pt x="351" y="303"/>
                </a:lnTo>
                <a:lnTo>
                  <a:pt x="345" y="299"/>
                </a:lnTo>
                <a:close/>
                <a:moveTo>
                  <a:pt x="237" y="343"/>
                </a:moveTo>
                <a:lnTo>
                  <a:pt x="235" y="340"/>
                </a:lnTo>
                <a:lnTo>
                  <a:pt x="235" y="340"/>
                </a:lnTo>
                <a:lnTo>
                  <a:pt x="229" y="324"/>
                </a:lnTo>
                <a:lnTo>
                  <a:pt x="225" y="317"/>
                </a:lnTo>
                <a:lnTo>
                  <a:pt x="224" y="309"/>
                </a:lnTo>
                <a:lnTo>
                  <a:pt x="223" y="301"/>
                </a:lnTo>
                <a:lnTo>
                  <a:pt x="223" y="292"/>
                </a:lnTo>
                <a:lnTo>
                  <a:pt x="224" y="285"/>
                </a:lnTo>
                <a:lnTo>
                  <a:pt x="229" y="278"/>
                </a:lnTo>
                <a:lnTo>
                  <a:pt x="229" y="278"/>
                </a:lnTo>
                <a:lnTo>
                  <a:pt x="233" y="273"/>
                </a:lnTo>
                <a:lnTo>
                  <a:pt x="238" y="270"/>
                </a:lnTo>
                <a:lnTo>
                  <a:pt x="244" y="267"/>
                </a:lnTo>
                <a:lnTo>
                  <a:pt x="250" y="267"/>
                </a:lnTo>
                <a:lnTo>
                  <a:pt x="250" y="267"/>
                </a:lnTo>
                <a:lnTo>
                  <a:pt x="258" y="269"/>
                </a:lnTo>
                <a:lnTo>
                  <a:pt x="265" y="272"/>
                </a:lnTo>
                <a:lnTo>
                  <a:pt x="274" y="278"/>
                </a:lnTo>
                <a:lnTo>
                  <a:pt x="280" y="286"/>
                </a:lnTo>
                <a:lnTo>
                  <a:pt x="282" y="285"/>
                </a:lnTo>
                <a:lnTo>
                  <a:pt x="282" y="285"/>
                </a:lnTo>
                <a:lnTo>
                  <a:pt x="286" y="297"/>
                </a:lnTo>
                <a:lnTo>
                  <a:pt x="288" y="309"/>
                </a:lnTo>
                <a:lnTo>
                  <a:pt x="289" y="323"/>
                </a:lnTo>
                <a:lnTo>
                  <a:pt x="302" y="331"/>
                </a:lnTo>
                <a:lnTo>
                  <a:pt x="302" y="331"/>
                </a:lnTo>
                <a:lnTo>
                  <a:pt x="299" y="284"/>
                </a:lnTo>
                <a:lnTo>
                  <a:pt x="333" y="299"/>
                </a:lnTo>
                <a:lnTo>
                  <a:pt x="333" y="304"/>
                </a:lnTo>
                <a:lnTo>
                  <a:pt x="338" y="309"/>
                </a:lnTo>
                <a:lnTo>
                  <a:pt x="338" y="309"/>
                </a:lnTo>
                <a:lnTo>
                  <a:pt x="338" y="320"/>
                </a:lnTo>
                <a:lnTo>
                  <a:pt x="339" y="334"/>
                </a:lnTo>
                <a:lnTo>
                  <a:pt x="341" y="349"/>
                </a:lnTo>
                <a:lnTo>
                  <a:pt x="343" y="355"/>
                </a:lnTo>
                <a:lnTo>
                  <a:pt x="345" y="361"/>
                </a:lnTo>
                <a:lnTo>
                  <a:pt x="345" y="361"/>
                </a:lnTo>
                <a:lnTo>
                  <a:pt x="350" y="367"/>
                </a:lnTo>
                <a:lnTo>
                  <a:pt x="356" y="371"/>
                </a:lnTo>
                <a:lnTo>
                  <a:pt x="364" y="373"/>
                </a:lnTo>
                <a:lnTo>
                  <a:pt x="375" y="374"/>
                </a:lnTo>
                <a:lnTo>
                  <a:pt x="375" y="374"/>
                </a:lnTo>
                <a:lnTo>
                  <a:pt x="388" y="373"/>
                </a:lnTo>
                <a:lnTo>
                  <a:pt x="404" y="371"/>
                </a:lnTo>
                <a:lnTo>
                  <a:pt x="404" y="371"/>
                </a:lnTo>
                <a:lnTo>
                  <a:pt x="421" y="367"/>
                </a:lnTo>
                <a:lnTo>
                  <a:pt x="432" y="362"/>
                </a:lnTo>
                <a:lnTo>
                  <a:pt x="439" y="357"/>
                </a:lnTo>
                <a:lnTo>
                  <a:pt x="445" y="353"/>
                </a:lnTo>
                <a:lnTo>
                  <a:pt x="445" y="353"/>
                </a:lnTo>
                <a:lnTo>
                  <a:pt x="447" y="350"/>
                </a:lnTo>
                <a:lnTo>
                  <a:pt x="447" y="350"/>
                </a:lnTo>
                <a:lnTo>
                  <a:pt x="458" y="339"/>
                </a:lnTo>
                <a:lnTo>
                  <a:pt x="467" y="323"/>
                </a:lnTo>
                <a:lnTo>
                  <a:pt x="472" y="315"/>
                </a:lnTo>
                <a:lnTo>
                  <a:pt x="475" y="306"/>
                </a:lnTo>
                <a:lnTo>
                  <a:pt x="478" y="299"/>
                </a:lnTo>
                <a:lnTo>
                  <a:pt x="479" y="291"/>
                </a:lnTo>
                <a:lnTo>
                  <a:pt x="479" y="291"/>
                </a:lnTo>
                <a:lnTo>
                  <a:pt x="487" y="289"/>
                </a:lnTo>
                <a:lnTo>
                  <a:pt x="497" y="287"/>
                </a:lnTo>
                <a:lnTo>
                  <a:pt x="497" y="287"/>
                </a:lnTo>
                <a:lnTo>
                  <a:pt x="497" y="296"/>
                </a:lnTo>
                <a:lnTo>
                  <a:pt x="497" y="303"/>
                </a:lnTo>
                <a:lnTo>
                  <a:pt x="500" y="318"/>
                </a:lnTo>
                <a:lnTo>
                  <a:pt x="506" y="331"/>
                </a:lnTo>
                <a:lnTo>
                  <a:pt x="512" y="341"/>
                </a:lnTo>
                <a:lnTo>
                  <a:pt x="512" y="341"/>
                </a:lnTo>
                <a:lnTo>
                  <a:pt x="513" y="342"/>
                </a:lnTo>
                <a:lnTo>
                  <a:pt x="513" y="342"/>
                </a:lnTo>
                <a:lnTo>
                  <a:pt x="517" y="346"/>
                </a:lnTo>
                <a:lnTo>
                  <a:pt x="520" y="349"/>
                </a:lnTo>
                <a:lnTo>
                  <a:pt x="526" y="352"/>
                </a:lnTo>
                <a:lnTo>
                  <a:pt x="535" y="353"/>
                </a:lnTo>
                <a:lnTo>
                  <a:pt x="535" y="353"/>
                </a:lnTo>
                <a:lnTo>
                  <a:pt x="543" y="353"/>
                </a:lnTo>
                <a:lnTo>
                  <a:pt x="543" y="353"/>
                </a:lnTo>
                <a:lnTo>
                  <a:pt x="550" y="352"/>
                </a:lnTo>
                <a:lnTo>
                  <a:pt x="550" y="352"/>
                </a:lnTo>
                <a:lnTo>
                  <a:pt x="544" y="385"/>
                </a:lnTo>
                <a:lnTo>
                  <a:pt x="539" y="407"/>
                </a:lnTo>
                <a:lnTo>
                  <a:pt x="539" y="407"/>
                </a:lnTo>
                <a:lnTo>
                  <a:pt x="526" y="460"/>
                </a:lnTo>
                <a:lnTo>
                  <a:pt x="526" y="460"/>
                </a:lnTo>
                <a:lnTo>
                  <a:pt x="515" y="508"/>
                </a:lnTo>
                <a:lnTo>
                  <a:pt x="515" y="508"/>
                </a:lnTo>
                <a:lnTo>
                  <a:pt x="512" y="511"/>
                </a:lnTo>
                <a:lnTo>
                  <a:pt x="506" y="514"/>
                </a:lnTo>
                <a:lnTo>
                  <a:pt x="499" y="516"/>
                </a:lnTo>
                <a:lnTo>
                  <a:pt x="491" y="519"/>
                </a:lnTo>
                <a:lnTo>
                  <a:pt x="481" y="521"/>
                </a:lnTo>
                <a:lnTo>
                  <a:pt x="472" y="522"/>
                </a:lnTo>
                <a:lnTo>
                  <a:pt x="462" y="522"/>
                </a:lnTo>
                <a:lnTo>
                  <a:pt x="455" y="521"/>
                </a:lnTo>
                <a:lnTo>
                  <a:pt x="455" y="521"/>
                </a:lnTo>
                <a:lnTo>
                  <a:pt x="441" y="516"/>
                </a:lnTo>
                <a:lnTo>
                  <a:pt x="428" y="512"/>
                </a:lnTo>
                <a:lnTo>
                  <a:pt x="416" y="506"/>
                </a:lnTo>
                <a:lnTo>
                  <a:pt x="405" y="500"/>
                </a:lnTo>
                <a:lnTo>
                  <a:pt x="405" y="500"/>
                </a:lnTo>
                <a:lnTo>
                  <a:pt x="386" y="488"/>
                </a:lnTo>
                <a:lnTo>
                  <a:pt x="370" y="479"/>
                </a:lnTo>
                <a:lnTo>
                  <a:pt x="370" y="479"/>
                </a:lnTo>
                <a:lnTo>
                  <a:pt x="357" y="471"/>
                </a:lnTo>
                <a:lnTo>
                  <a:pt x="345" y="464"/>
                </a:lnTo>
                <a:lnTo>
                  <a:pt x="335" y="456"/>
                </a:lnTo>
                <a:lnTo>
                  <a:pt x="326" y="444"/>
                </a:lnTo>
                <a:lnTo>
                  <a:pt x="318" y="430"/>
                </a:lnTo>
                <a:lnTo>
                  <a:pt x="310" y="411"/>
                </a:lnTo>
                <a:lnTo>
                  <a:pt x="303" y="385"/>
                </a:lnTo>
                <a:lnTo>
                  <a:pt x="297" y="353"/>
                </a:lnTo>
                <a:lnTo>
                  <a:pt x="292" y="354"/>
                </a:lnTo>
                <a:lnTo>
                  <a:pt x="292" y="354"/>
                </a:lnTo>
                <a:lnTo>
                  <a:pt x="292" y="360"/>
                </a:lnTo>
                <a:lnTo>
                  <a:pt x="292" y="360"/>
                </a:lnTo>
                <a:lnTo>
                  <a:pt x="289" y="362"/>
                </a:lnTo>
                <a:lnTo>
                  <a:pt x="284" y="366"/>
                </a:lnTo>
                <a:lnTo>
                  <a:pt x="278" y="368"/>
                </a:lnTo>
                <a:lnTo>
                  <a:pt x="276" y="368"/>
                </a:lnTo>
                <a:lnTo>
                  <a:pt x="273" y="368"/>
                </a:lnTo>
                <a:lnTo>
                  <a:pt x="271" y="367"/>
                </a:lnTo>
                <a:lnTo>
                  <a:pt x="271" y="367"/>
                </a:lnTo>
                <a:lnTo>
                  <a:pt x="262" y="363"/>
                </a:lnTo>
                <a:lnTo>
                  <a:pt x="252" y="360"/>
                </a:lnTo>
                <a:lnTo>
                  <a:pt x="248" y="356"/>
                </a:lnTo>
                <a:lnTo>
                  <a:pt x="244" y="353"/>
                </a:lnTo>
                <a:lnTo>
                  <a:pt x="239" y="348"/>
                </a:lnTo>
                <a:lnTo>
                  <a:pt x="237" y="343"/>
                </a:lnTo>
                <a:lnTo>
                  <a:pt x="237" y="343"/>
                </a:lnTo>
                <a:close/>
                <a:moveTo>
                  <a:pt x="402" y="747"/>
                </a:moveTo>
                <a:lnTo>
                  <a:pt x="402" y="747"/>
                </a:lnTo>
                <a:lnTo>
                  <a:pt x="365" y="719"/>
                </a:lnTo>
                <a:lnTo>
                  <a:pt x="335" y="696"/>
                </a:lnTo>
                <a:lnTo>
                  <a:pt x="313" y="675"/>
                </a:lnTo>
                <a:lnTo>
                  <a:pt x="296" y="659"/>
                </a:lnTo>
                <a:lnTo>
                  <a:pt x="284" y="645"/>
                </a:lnTo>
                <a:lnTo>
                  <a:pt x="276" y="633"/>
                </a:lnTo>
                <a:lnTo>
                  <a:pt x="271" y="622"/>
                </a:lnTo>
                <a:lnTo>
                  <a:pt x="269" y="614"/>
                </a:lnTo>
                <a:lnTo>
                  <a:pt x="269" y="614"/>
                </a:lnTo>
                <a:lnTo>
                  <a:pt x="269" y="605"/>
                </a:lnTo>
                <a:lnTo>
                  <a:pt x="269" y="596"/>
                </a:lnTo>
                <a:lnTo>
                  <a:pt x="273" y="575"/>
                </a:lnTo>
                <a:lnTo>
                  <a:pt x="278" y="553"/>
                </a:lnTo>
                <a:lnTo>
                  <a:pt x="283" y="535"/>
                </a:lnTo>
                <a:lnTo>
                  <a:pt x="287" y="537"/>
                </a:lnTo>
                <a:lnTo>
                  <a:pt x="287" y="537"/>
                </a:lnTo>
                <a:lnTo>
                  <a:pt x="290" y="524"/>
                </a:lnTo>
                <a:lnTo>
                  <a:pt x="293" y="512"/>
                </a:lnTo>
                <a:lnTo>
                  <a:pt x="294" y="499"/>
                </a:lnTo>
                <a:lnTo>
                  <a:pt x="295" y="487"/>
                </a:lnTo>
                <a:lnTo>
                  <a:pt x="294" y="465"/>
                </a:lnTo>
                <a:lnTo>
                  <a:pt x="292" y="446"/>
                </a:lnTo>
                <a:lnTo>
                  <a:pt x="292" y="445"/>
                </a:lnTo>
                <a:lnTo>
                  <a:pt x="292" y="445"/>
                </a:lnTo>
                <a:lnTo>
                  <a:pt x="282" y="373"/>
                </a:lnTo>
                <a:lnTo>
                  <a:pt x="282" y="373"/>
                </a:lnTo>
                <a:lnTo>
                  <a:pt x="288" y="371"/>
                </a:lnTo>
                <a:lnTo>
                  <a:pt x="294" y="367"/>
                </a:lnTo>
                <a:lnTo>
                  <a:pt x="294" y="367"/>
                </a:lnTo>
                <a:lnTo>
                  <a:pt x="300" y="395"/>
                </a:lnTo>
                <a:lnTo>
                  <a:pt x="307" y="419"/>
                </a:lnTo>
                <a:lnTo>
                  <a:pt x="315" y="437"/>
                </a:lnTo>
                <a:lnTo>
                  <a:pt x="322" y="450"/>
                </a:lnTo>
                <a:lnTo>
                  <a:pt x="332" y="461"/>
                </a:lnTo>
                <a:lnTo>
                  <a:pt x="343" y="469"/>
                </a:lnTo>
                <a:lnTo>
                  <a:pt x="354" y="477"/>
                </a:lnTo>
                <a:lnTo>
                  <a:pt x="367" y="484"/>
                </a:lnTo>
                <a:lnTo>
                  <a:pt x="367" y="484"/>
                </a:lnTo>
                <a:lnTo>
                  <a:pt x="384" y="493"/>
                </a:lnTo>
                <a:lnTo>
                  <a:pt x="403" y="505"/>
                </a:lnTo>
                <a:lnTo>
                  <a:pt x="403" y="505"/>
                </a:lnTo>
                <a:lnTo>
                  <a:pt x="414" y="511"/>
                </a:lnTo>
                <a:lnTo>
                  <a:pt x="426" y="516"/>
                </a:lnTo>
                <a:lnTo>
                  <a:pt x="439" y="522"/>
                </a:lnTo>
                <a:lnTo>
                  <a:pt x="454" y="527"/>
                </a:lnTo>
                <a:lnTo>
                  <a:pt x="454" y="527"/>
                </a:lnTo>
                <a:lnTo>
                  <a:pt x="460" y="528"/>
                </a:lnTo>
                <a:lnTo>
                  <a:pt x="466" y="528"/>
                </a:lnTo>
                <a:lnTo>
                  <a:pt x="466" y="528"/>
                </a:lnTo>
                <a:lnTo>
                  <a:pt x="483" y="527"/>
                </a:lnTo>
                <a:lnTo>
                  <a:pt x="499" y="522"/>
                </a:lnTo>
                <a:lnTo>
                  <a:pt x="507" y="520"/>
                </a:lnTo>
                <a:lnTo>
                  <a:pt x="513" y="518"/>
                </a:lnTo>
                <a:lnTo>
                  <a:pt x="518" y="514"/>
                </a:lnTo>
                <a:lnTo>
                  <a:pt x="520" y="511"/>
                </a:lnTo>
                <a:lnTo>
                  <a:pt x="520" y="511"/>
                </a:lnTo>
                <a:lnTo>
                  <a:pt x="522" y="506"/>
                </a:lnTo>
                <a:lnTo>
                  <a:pt x="522" y="506"/>
                </a:lnTo>
                <a:lnTo>
                  <a:pt x="522" y="548"/>
                </a:lnTo>
                <a:lnTo>
                  <a:pt x="523" y="573"/>
                </a:lnTo>
                <a:lnTo>
                  <a:pt x="525" y="596"/>
                </a:lnTo>
                <a:lnTo>
                  <a:pt x="525" y="596"/>
                </a:lnTo>
                <a:lnTo>
                  <a:pt x="525" y="604"/>
                </a:lnTo>
                <a:lnTo>
                  <a:pt x="524" y="613"/>
                </a:lnTo>
                <a:lnTo>
                  <a:pt x="522" y="622"/>
                </a:lnTo>
                <a:lnTo>
                  <a:pt x="517" y="633"/>
                </a:lnTo>
                <a:lnTo>
                  <a:pt x="511" y="643"/>
                </a:lnTo>
                <a:lnTo>
                  <a:pt x="505" y="654"/>
                </a:lnTo>
                <a:lnTo>
                  <a:pt x="498" y="666"/>
                </a:lnTo>
                <a:lnTo>
                  <a:pt x="488" y="678"/>
                </a:lnTo>
                <a:lnTo>
                  <a:pt x="480" y="688"/>
                </a:lnTo>
                <a:lnTo>
                  <a:pt x="469" y="699"/>
                </a:lnTo>
                <a:lnTo>
                  <a:pt x="459" y="710"/>
                </a:lnTo>
                <a:lnTo>
                  <a:pt x="448" y="719"/>
                </a:lnTo>
                <a:lnTo>
                  <a:pt x="436" y="729"/>
                </a:lnTo>
                <a:lnTo>
                  <a:pt x="426" y="736"/>
                </a:lnTo>
                <a:lnTo>
                  <a:pt x="414" y="742"/>
                </a:lnTo>
                <a:lnTo>
                  <a:pt x="402" y="747"/>
                </a:lnTo>
                <a:lnTo>
                  <a:pt x="402" y="747"/>
                </a:lnTo>
                <a:close/>
              </a:path>
            </a:pathLst>
          </a:custGeom>
          <a:solidFill>
            <a:schemeClr val="bg1">
              <a:lumMod val="65000"/>
            </a:schemeClr>
          </a:solidFill>
          <a:ln>
            <a:noFill/>
          </a:ln>
          <a:extLst/>
        </p:spPr>
        <p:txBody>
          <a:bodyPr/>
          <a:lstStyle/>
          <a:p>
            <a:pPr defTabSz="914377" eaLnBrk="1" fontAlgn="auto" hangingPunct="1">
              <a:spcBef>
                <a:spcPts val="0"/>
              </a:spcBef>
              <a:spcAft>
                <a:spcPts val="0"/>
              </a:spcAft>
              <a:defRPr/>
            </a:pPr>
            <a:endParaRPr lang="en-US">
              <a:solidFill>
                <a:schemeClr val="bg1"/>
              </a:solidFill>
              <a:latin typeface="+mn-lt"/>
            </a:endParaRPr>
          </a:p>
        </p:txBody>
      </p:sp>
      <p:sp>
        <p:nvSpPr>
          <p:cNvPr id="70681" name="Freeform 143">
            <a:extLst>
              <a:ext uri="{FF2B5EF4-FFF2-40B4-BE49-F238E27FC236}">
                <a16:creationId xmlns:a16="http://schemas.microsoft.com/office/drawing/2014/main" id="{46A1CC96-CFCB-4D94-A5A4-F6F5B163C790}"/>
              </a:ext>
            </a:extLst>
          </p:cNvPr>
          <p:cNvSpPr>
            <a:spLocks noEditPoints="1"/>
          </p:cNvSpPr>
          <p:nvPr/>
        </p:nvSpPr>
        <p:spPr bwMode="auto">
          <a:xfrm>
            <a:off x="5487988" y="2433638"/>
            <a:ext cx="654050" cy="671512"/>
          </a:xfrm>
          <a:custGeom>
            <a:avLst/>
            <a:gdLst>
              <a:gd name="T0" fmla="*/ 2147483646 w 825"/>
              <a:gd name="T1" fmla="*/ 996882159 h 847"/>
              <a:gd name="T2" fmla="*/ 2147483646 w 825"/>
              <a:gd name="T3" fmla="*/ 0 h 847"/>
              <a:gd name="T4" fmla="*/ 2147483646 w 825"/>
              <a:gd name="T5" fmla="*/ 0 h 847"/>
              <a:gd name="T6" fmla="*/ 2147483646 w 825"/>
              <a:gd name="T7" fmla="*/ 2147483646 h 847"/>
              <a:gd name="T8" fmla="*/ 1993013232 w 825"/>
              <a:gd name="T9" fmla="*/ 2147483646 h 847"/>
              <a:gd name="T10" fmla="*/ 0 w 825"/>
              <a:gd name="T11" fmla="*/ 2147483646 h 847"/>
              <a:gd name="T12" fmla="*/ 0 w 825"/>
              <a:gd name="T13" fmla="*/ 2147483646 h 847"/>
              <a:gd name="T14" fmla="*/ 1993013232 w 825"/>
              <a:gd name="T15" fmla="*/ 2147483646 h 847"/>
              <a:gd name="T16" fmla="*/ 2147483646 w 825"/>
              <a:gd name="T17" fmla="*/ 2147483646 h 847"/>
              <a:gd name="T18" fmla="*/ 2147483646 w 825"/>
              <a:gd name="T19" fmla="*/ 2147483646 h 847"/>
              <a:gd name="T20" fmla="*/ 2147483646 w 825"/>
              <a:gd name="T21" fmla="*/ 2147483646 h 847"/>
              <a:gd name="T22" fmla="*/ 2147483646 w 825"/>
              <a:gd name="T23" fmla="*/ 2147483646 h 847"/>
              <a:gd name="T24" fmla="*/ 2147483646 w 825"/>
              <a:gd name="T25" fmla="*/ 2147483646 h 847"/>
              <a:gd name="T26" fmla="*/ 2147483646 w 825"/>
              <a:gd name="T27" fmla="*/ 2147483646 h 847"/>
              <a:gd name="T28" fmla="*/ 2147483646 w 825"/>
              <a:gd name="T29" fmla="*/ 2147483646 h 847"/>
              <a:gd name="T30" fmla="*/ 2147483646 w 825"/>
              <a:gd name="T31" fmla="*/ 2147483646 h 847"/>
              <a:gd name="T32" fmla="*/ 2147483646 w 825"/>
              <a:gd name="T33" fmla="*/ 2147483646 h 847"/>
              <a:gd name="T34" fmla="*/ 2147483646 w 825"/>
              <a:gd name="T35" fmla="*/ 2147483646 h 847"/>
              <a:gd name="T36" fmla="*/ 2147483646 w 825"/>
              <a:gd name="T37" fmla="*/ 2147483646 h 847"/>
              <a:gd name="T38" fmla="*/ 2147483646 w 825"/>
              <a:gd name="T39" fmla="*/ 2147483646 h 847"/>
              <a:gd name="T40" fmla="*/ 2147483646 w 825"/>
              <a:gd name="T41" fmla="*/ 2147483646 h 847"/>
              <a:gd name="T42" fmla="*/ 2147483646 w 825"/>
              <a:gd name="T43" fmla="*/ 2147483646 h 847"/>
              <a:gd name="T44" fmla="*/ 2147483646 w 825"/>
              <a:gd name="T45" fmla="*/ 996882159 h 847"/>
              <a:gd name="T46" fmla="*/ 2147483646 w 825"/>
              <a:gd name="T47" fmla="*/ 2147483646 h 847"/>
              <a:gd name="T48" fmla="*/ 2147483646 w 825"/>
              <a:gd name="T49" fmla="*/ 2147483646 h 847"/>
              <a:gd name="T50" fmla="*/ 2147483646 w 825"/>
              <a:gd name="T51" fmla="*/ 2147483646 h 847"/>
              <a:gd name="T52" fmla="*/ 2147483646 w 825"/>
              <a:gd name="T53" fmla="*/ 2147483646 h 847"/>
              <a:gd name="T54" fmla="*/ 2147483646 w 825"/>
              <a:gd name="T55" fmla="*/ 2147483646 h 847"/>
              <a:gd name="T56" fmla="*/ 2147483646 w 825"/>
              <a:gd name="T57" fmla="*/ 2147483646 h 847"/>
              <a:gd name="T58" fmla="*/ 2147483646 w 825"/>
              <a:gd name="T59" fmla="*/ 2147483646 h 847"/>
              <a:gd name="T60" fmla="*/ 2147483646 w 825"/>
              <a:gd name="T61" fmla="*/ 2147483646 h 847"/>
              <a:gd name="T62" fmla="*/ 2147483646 w 825"/>
              <a:gd name="T63" fmla="*/ 2147483646 h 847"/>
              <a:gd name="T64" fmla="*/ 2147483646 w 825"/>
              <a:gd name="T65" fmla="*/ 2147483646 h 8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5" h="847">
                <a:moveTo>
                  <a:pt x="818" y="2"/>
                </a:moveTo>
                <a:lnTo>
                  <a:pt x="818" y="2"/>
                </a:lnTo>
                <a:lnTo>
                  <a:pt x="815" y="0"/>
                </a:lnTo>
                <a:lnTo>
                  <a:pt x="811" y="0"/>
                </a:lnTo>
                <a:lnTo>
                  <a:pt x="808" y="0"/>
                </a:lnTo>
                <a:lnTo>
                  <a:pt x="804" y="2"/>
                </a:lnTo>
                <a:lnTo>
                  <a:pt x="7" y="539"/>
                </a:lnTo>
                <a:lnTo>
                  <a:pt x="4" y="541"/>
                </a:lnTo>
                <a:lnTo>
                  <a:pt x="2" y="544"/>
                </a:lnTo>
                <a:lnTo>
                  <a:pt x="0" y="547"/>
                </a:lnTo>
                <a:lnTo>
                  <a:pt x="0" y="551"/>
                </a:lnTo>
                <a:lnTo>
                  <a:pt x="2" y="554"/>
                </a:lnTo>
                <a:lnTo>
                  <a:pt x="4" y="558"/>
                </a:lnTo>
                <a:lnTo>
                  <a:pt x="5" y="561"/>
                </a:lnTo>
                <a:lnTo>
                  <a:pt x="9" y="563"/>
                </a:lnTo>
                <a:lnTo>
                  <a:pt x="243" y="649"/>
                </a:lnTo>
                <a:lnTo>
                  <a:pt x="328" y="838"/>
                </a:lnTo>
                <a:lnTo>
                  <a:pt x="331" y="842"/>
                </a:lnTo>
                <a:lnTo>
                  <a:pt x="333" y="843"/>
                </a:lnTo>
                <a:lnTo>
                  <a:pt x="336" y="845"/>
                </a:lnTo>
                <a:lnTo>
                  <a:pt x="341" y="847"/>
                </a:lnTo>
                <a:lnTo>
                  <a:pt x="345" y="845"/>
                </a:lnTo>
                <a:lnTo>
                  <a:pt x="348" y="843"/>
                </a:lnTo>
                <a:lnTo>
                  <a:pt x="352" y="842"/>
                </a:lnTo>
                <a:lnTo>
                  <a:pt x="353" y="838"/>
                </a:lnTo>
                <a:lnTo>
                  <a:pt x="411" y="722"/>
                </a:lnTo>
                <a:lnTo>
                  <a:pt x="693" y="833"/>
                </a:lnTo>
                <a:lnTo>
                  <a:pt x="698" y="835"/>
                </a:lnTo>
                <a:lnTo>
                  <a:pt x="705" y="833"/>
                </a:lnTo>
                <a:lnTo>
                  <a:pt x="708" y="830"/>
                </a:lnTo>
                <a:lnTo>
                  <a:pt x="710" y="823"/>
                </a:lnTo>
                <a:lnTo>
                  <a:pt x="825" y="15"/>
                </a:lnTo>
                <a:lnTo>
                  <a:pt x="825" y="12"/>
                </a:lnTo>
                <a:lnTo>
                  <a:pt x="823" y="7"/>
                </a:lnTo>
                <a:lnTo>
                  <a:pt x="821" y="3"/>
                </a:lnTo>
                <a:lnTo>
                  <a:pt x="818" y="2"/>
                </a:lnTo>
                <a:close/>
                <a:moveTo>
                  <a:pt x="44" y="546"/>
                </a:moveTo>
                <a:lnTo>
                  <a:pt x="730" y="84"/>
                </a:lnTo>
                <a:lnTo>
                  <a:pt x="249" y="622"/>
                </a:lnTo>
                <a:lnTo>
                  <a:pt x="44" y="546"/>
                </a:lnTo>
                <a:close/>
                <a:moveTo>
                  <a:pt x="397" y="688"/>
                </a:moveTo>
                <a:lnTo>
                  <a:pt x="392" y="698"/>
                </a:lnTo>
                <a:lnTo>
                  <a:pt x="341" y="801"/>
                </a:lnTo>
                <a:lnTo>
                  <a:pt x="269" y="640"/>
                </a:lnTo>
                <a:lnTo>
                  <a:pt x="715" y="142"/>
                </a:lnTo>
                <a:lnTo>
                  <a:pt x="397" y="688"/>
                </a:lnTo>
                <a:close/>
                <a:moveTo>
                  <a:pt x="686" y="803"/>
                </a:moveTo>
                <a:lnTo>
                  <a:pt x="423" y="698"/>
                </a:lnTo>
                <a:lnTo>
                  <a:pt x="791" y="64"/>
                </a:lnTo>
                <a:lnTo>
                  <a:pt x="686" y="8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2" name="Text Placeholder 2">
            <a:extLst>
              <a:ext uri="{FF2B5EF4-FFF2-40B4-BE49-F238E27FC236}">
                <a16:creationId xmlns:a16="http://schemas.microsoft.com/office/drawing/2014/main" id="{F5D70A85-6034-485B-B59B-732FF87FCEF2}"/>
              </a:ext>
            </a:extLst>
          </p:cNvPr>
          <p:cNvSpPr txBox="1">
            <a:spLocks/>
          </p:cNvSpPr>
          <p:nvPr/>
        </p:nvSpPr>
        <p:spPr bwMode="auto">
          <a:xfrm>
            <a:off x="9002713" y="2190750"/>
            <a:ext cx="23066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Open Sans Light" pitchFamily="34" charset="0"/>
                <a:cs typeface="Open Sans Light"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Open Sans Light" pitchFamily="34" charset="0"/>
                <a:cs typeface="Open Sans Light"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Open Sans Light" pitchFamily="34" charset="0"/>
                <a:cs typeface="Open Sans Light"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9pPr>
          </a:lstStyle>
          <a:p>
            <a:pPr defTabSz="914400" eaLnBrk="1" hangingPunct="1">
              <a:buFont typeface="Arial" panose="020B0604020202020204" pitchFamily="34" charset="0"/>
              <a:buNone/>
            </a:pPr>
            <a:r>
              <a:rPr lang="en-US" altLang="en-US" sz="1400" b="1">
                <a:latin typeface="Open Sans" pitchFamily="34" charset="0"/>
                <a:cs typeface="Open Sans" pitchFamily="34" charset="0"/>
              </a:rPr>
              <a:t>DEMOGRAPHICS</a:t>
            </a:r>
            <a:r>
              <a:rPr lang="id-ID" altLang="en-US" sz="1400" b="1">
                <a:latin typeface="Open Sans" pitchFamily="34" charset="0"/>
                <a:cs typeface="Open Sans" pitchFamily="34" charset="0"/>
              </a:rPr>
              <a:t> </a:t>
            </a:r>
          </a:p>
        </p:txBody>
      </p:sp>
      <p:sp>
        <p:nvSpPr>
          <p:cNvPr id="57" name="Rectangle 56">
            <a:extLst>
              <a:ext uri="{FF2B5EF4-FFF2-40B4-BE49-F238E27FC236}">
                <a16:creationId xmlns:a16="http://schemas.microsoft.com/office/drawing/2014/main" id="{D9EEC938-C810-4908-99AA-C2804E62D0FD}"/>
              </a:ext>
            </a:extLst>
          </p:cNvPr>
          <p:cNvSpPr/>
          <p:nvPr/>
        </p:nvSpPr>
        <p:spPr>
          <a:xfrm>
            <a:off x="9002713" y="2433638"/>
            <a:ext cx="2306637" cy="577850"/>
          </a:xfrm>
          <a:prstGeom prst="rect">
            <a:avLst/>
          </a:prstGeom>
        </p:spPr>
        <p:txBody>
          <a:bodyPr/>
          <a:lstStyle/>
          <a:p>
            <a:pP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What persona does the data create? Think income, age, location…</a:t>
            </a:r>
          </a:p>
        </p:txBody>
      </p:sp>
      <p:sp>
        <p:nvSpPr>
          <p:cNvPr id="70684" name="Text Placeholder 2">
            <a:extLst>
              <a:ext uri="{FF2B5EF4-FFF2-40B4-BE49-F238E27FC236}">
                <a16:creationId xmlns:a16="http://schemas.microsoft.com/office/drawing/2014/main" id="{E3FA520A-1B36-442C-A73A-A1BB2CFF3EDA}"/>
              </a:ext>
            </a:extLst>
          </p:cNvPr>
          <p:cNvSpPr txBox="1">
            <a:spLocks/>
          </p:cNvSpPr>
          <p:nvPr/>
        </p:nvSpPr>
        <p:spPr bwMode="auto">
          <a:xfrm>
            <a:off x="9002713" y="3359150"/>
            <a:ext cx="23066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Open Sans Light" pitchFamily="34" charset="0"/>
                <a:cs typeface="Open Sans Light"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Open Sans Light" pitchFamily="34" charset="0"/>
                <a:cs typeface="Open Sans Light"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Open Sans Light" pitchFamily="34" charset="0"/>
                <a:cs typeface="Open Sans Light"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9pPr>
          </a:lstStyle>
          <a:p>
            <a:pPr defTabSz="914400" eaLnBrk="1" hangingPunct="1">
              <a:buFont typeface="Arial" panose="020B0604020202020204" pitchFamily="34" charset="0"/>
              <a:buNone/>
            </a:pPr>
            <a:r>
              <a:rPr lang="en-US" altLang="en-US" sz="1400" b="1">
                <a:latin typeface="Open Sans" pitchFamily="34" charset="0"/>
                <a:cs typeface="Open Sans" pitchFamily="34" charset="0"/>
              </a:rPr>
              <a:t>PSYCHOGRAPHICS</a:t>
            </a:r>
            <a:r>
              <a:rPr lang="id-ID" altLang="en-US" sz="1400" b="1">
                <a:latin typeface="Open Sans" pitchFamily="34" charset="0"/>
                <a:cs typeface="Open Sans" pitchFamily="34" charset="0"/>
              </a:rPr>
              <a:t> </a:t>
            </a:r>
          </a:p>
        </p:txBody>
      </p:sp>
      <p:sp>
        <p:nvSpPr>
          <p:cNvPr id="61" name="Rectangle 60">
            <a:extLst>
              <a:ext uri="{FF2B5EF4-FFF2-40B4-BE49-F238E27FC236}">
                <a16:creationId xmlns:a16="http://schemas.microsoft.com/office/drawing/2014/main" id="{65DC9502-C51C-4BA4-BDEF-962507BF9035}"/>
              </a:ext>
            </a:extLst>
          </p:cNvPr>
          <p:cNvSpPr/>
          <p:nvPr/>
        </p:nvSpPr>
        <p:spPr>
          <a:xfrm>
            <a:off x="9002713" y="3600450"/>
            <a:ext cx="2306637" cy="577850"/>
          </a:xfrm>
          <a:prstGeom prst="rect">
            <a:avLst/>
          </a:prstGeom>
        </p:spPr>
        <p:txBody>
          <a:bodyPr/>
          <a:lstStyle/>
          <a:p>
            <a:pP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Think about their attitudes and aspirations. </a:t>
            </a:r>
          </a:p>
        </p:txBody>
      </p:sp>
      <p:sp>
        <p:nvSpPr>
          <p:cNvPr id="70686" name="Text Placeholder 2">
            <a:extLst>
              <a:ext uri="{FF2B5EF4-FFF2-40B4-BE49-F238E27FC236}">
                <a16:creationId xmlns:a16="http://schemas.microsoft.com/office/drawing/2014/main" id="{B425E24A-43ED-41AF-A73F-41DC20EAAF23}"/>
              </a:ext>
            </a:extLst>
          </p:cNvPr>
          <p:cNvSpPr txBox="1">
            <a:spLocks/>
          </p:cNvSpPr>
          <p:nvPr/>
        </p:nvSpPr>
        <p:spPr bwMode="auto">
          <a:xfrm>
            <a:off x="9002713" y="4475163"/>
            <a:ext cx="23066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Open Sans Light" pitchFamily="34" charset="0"/>
                <a:cs typeface="Open Sans Light"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Open Sans Light" pitchFamily="34" charset="0"/>
                <a:cs typeface="Open Sans Light"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Open Sans Light" pitchFamily="34" charset="0"/>
                <a:cs typeface="Open Sans Light"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9pPr>
          </a:lstStyle>
          <a:p>
            <a:pPr defTabSz="914400" eaLnBrk="1" hangingPunct="1">
              <a:buFont typeface="Arial" panose="020B0604020202020204" pitchFamily="34" charset="0"/>
              <a:buNone/>
            </a:pPr>
            <a:r>
              <a:rPr lang="en-US" altLang="en-US" sz="1400" b="1">
                <a:latin typeface="Open Sans" pitchFamily="34" charset="0"/>
                <a:cs typeface="Open Sans" pitchFamily="34" charset="0"/>
              </a:rPr>
              <a:t>THOUGHT PROCESSES</a:t>
            </a:r>
            <a:endParaRPr lang="id-ID" altLang="en-US" sz="1400" b="1">
              <a:latin typeface="Open Sans" pitchFamily="34" charset="0"/>
              <a:cs typeface="Open Sans" pitchFamily="34" charset="0"/>
            </a:endParaRPr>
          </a:p>
        </p:txBody>
      </p:sp>
      <p:sp>
        <p:nvSpPr>
          <p:cNvPr id="63" name="Rectangle 62">
            <a:extLst>
              <a:ext uri="{FF2B5EF4-FFF2-40B4-BE49-F238E27FC236}">
                <a16:creationId xmlns:a16="http://schemas.microsoft.com/office/drawing/2014/main" id="{9C75A3F9-D8F8-47C1-A0A9-1A22FC326073}"/>
              </a:ext>
            </a:extLst>
          </p:cNvPr>
          <p:cNvSpPr/>
          <p:nvPr/>
        </p:nvSpPr>
        <p:spPr>
          <a:xfrm>
            <a:off x="9002713" y="4718050"/>
            <a:ext cx="2306637" cy="577850"/>
          </a:xfrm>
          <a:prstGeom prst="rect">
            <a:avLst/>
          </a:prstGeom>
        </p:spPr>
        <p:txBody>
          <a:bodyPr/>
          <a:lstStyle/>
          <a:p>
            <a:pP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Purchase Funnel Behaviors</a:t>
            </a:r>
          </a:p>
        </p:txBody>
      </p:sp>
      <p:sp>
        <p:nvSpPr>
          <p:cNvPr id="70688" name="Text Placeholder 2">
            <a:extLst>
              <a:ext uri="{FF2B5EF4-FFF2-40B4-BE49-F238E27FC236}">
                <a16:creationId xmlns:a16="http://schemas.microsoft.com/office/drawing/2014/main" id="{D175BD1D-4E7E-49D7-8ACF-A71D0DA883B1}"/>
              </a:ext>
            </a:extLst>
          </p:cNvPr>
          <p:cNvSpPr txBox="1">
            <a:spLocks/>
          </p:cNvSpPr>
          <p:nvPr/>
        </p:nvSpPr>
        <p:spPr bwMode="auto">
          <a:xfrm>
            <a:off x="601663" y="2190750"/>
            <a:ext cx="23082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Open Sans Light" pitchFamily="34" charset="0"/>
                <a:cs typeface="Open Sans Light"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Open Sans Light" pitchFamily="34" charset="0"/>
                <a:cs typeface="Open Sans Light"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Open Sans Light" pitchFamily="34" charset="0"/>
                <a:cs typeface="Open Sans Light"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9pPr>
          </a:lstStyle>
          <a:p>
            <a:pPr algn="r" defTabSz="914400" eaLnBrk="1" hangingPunct="1">
              <a:buFont typeface="Arial" panose="020B0604020202020204" pitchFamily="34" charset="0"/>
              <a:buNone/>
            </a:pPr>
            <a:r>
              <a:rPr lang="en-US" altLang="en-US" sz="1400" b="1">
                <a:latin typeface="Open Sans" pitchFamily="34" charset="0"/>
                <a:cs typeface="Open Sans" pitchFamily="34" charset="0"/>
              </a:rPr>
              <a:t>AFFINITIES</a:t>
            </a:r>
            <a:endParaRPr lang="id-ID" altLang="en-US" sz="1400" b="1">
              <a:latin typeface="Open Sans" pitchFamily="34" charset="0"/>
              <a:cs typeface="Open Sans" pitchFamily="34" charset="0"/>
            </a:endParaRPr>
          </a:p>
        </p:txBody>
      </p:sp>
      <p:sp>
        <p:nvSpPr>
          <p:cNvPr id="65" name="Rectangle 64">
            <a:extLst>
              <a:ext uri="{FF2B5EF4-FFF2-40B4-BE49-F238E27FC236}">
                <a16:creationId xmlns:a16="http://schemas.microsoft.com/office/drawing/2014/main" id="{64A17A1C-5622-4DC8-A9A5-29A78EDE1A8D}"/>
              </a:ext>
            </a:extLst>
          </p:cNvPr>
          <p:cNvSpPr/>
          <p:nvPr/>
        </p:nvSpPr>
        <p:spPr>
          <a:xfrm>
            <a:off x="601663" y="2433638"/>
            <a:ext cx="2308225" cy="577850"/>
          </a:xfrm>
          <a:prstGeom prst="rect">
            <a:avLst/>
          </a:prstGeom>
        </p:spPr>
        <p:txBody>
          <a:bodyPr/>
          <a:lstStyle/>
          <a:p>
            <a:pPr algn="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Why types of things does your target market love? </a:t>
            </a:r>
          </a:p>
        </p:txBody>
      </p:sp>
      <p:sp>
        <p:nvSpPr>
          <p:cNvPr id="70690" name="Text Placeholder 2">
            <a:extLst>
              <a:ext uri="{FF2B5EF4-FFF2-40B4-BE49-F238E27FC236}">
                <a16:creationId xmlns:a16="http://schemas.microsoft.com/office/drawing/2014/main" id="{51F0756E-F4DC-42AC-834A-8612D2411FB6}"/>
              </a:ext>
            </a:extLst>
          </p:cNvPr>
          <p:cNvSpPr txBox="1">
            <a:spLocks/>
          </p:cNvSpPr>
          <p:nvPr/>
        </p:nvSpPr>
        <p:spPr bwMode="auto">
          <a:xfrm>
            <a:off x="601663" y="3359150"/>
            <a:ext cx="23082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Open Sans Light" pitchFamily="34" charset="0"/>
                <a:cs typeface="Open Sans Light"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Open Sans Light" pitchFamily="34" charset="0"/>
                <a:cs typeface="Open Sans Light"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Open Sans Light" pitchFamily="34" charset="0"/>
                <a:cs typeface="Open Sans Light"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9pPr>
          </a:lstStyle>
          <a:p>
            <a:pPr algn="r" defTabSz="914400" eaLnBrk="1" hangingPunct="1">
              <a:buFont typeface="Arial" panose="020B0604020202020204" pitchFamily="34" charset="0"/>
              <a:buNone/>
            </a:pPr>
            <a:r>
              <a:rPr lang="en-US" altLang="en-US" sz="1400" b="1">
                <a:latin typeface="Open Sans" pitchFamily="34" charset="0"/>
                <a:cs typeface="Open Sans" pitchFamily="34" charset="0"/>
              </a:rPr>
              <a:t>BEHAVIOR</a:t>
            </a:r>
            <a:endParaRPr lang="id-ID" altLang="en-US" sz="1400" b="1">
              <a:latin typeface="Open Sans" pitchFamily="34" charset="0"/>
              <a:cs typeface="Open Sans" pitchFamily="34" charset="0"/>
            </a:endParaRPr>
          </a:p>
        </p:txBody>
      </p:sp>
      <p:sp>
        <p:nvSpPr>
          <p:cNvPr id="67" name="Rectangle 66">
            <a:extLst>
              <a:ext uri="{FF2B5EF4-FFF2-40B4-BE49-F238E27FC236}">
                <a16:creationId xmlns:a16="http://schemas.microsoft.com/office/drawing/2014/main" id="{441055D6-93D7-475C-B94F-4462C34553F6}"/>
              </a:ext>
            </a:extLst>
          </p:cNvPr>
          <p:cNvSpPr/>
          <p:nvPr/>
        </p:nvSpPr>
        <p:spPr>
          <a:xfrm>
            <a:off x="601663" y="3600450"/>
            <a:ext cx="2308225" cy="577850"/>
          </a:xfrm>
          <a:prstGeom prst="rect">
            <a:avLst/>
          </a:prstGeom>
        </p:spPr>
        <p:txBody>
          <a:bodyPr/>
          <a:lstStyle/>
          <a:p>
            <a:pPr algn="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What are some common behaviors in general &amp; prior to making a purchase?</a:t>
            </a:r>
          </a:p>
        </p:txBody>
      </p:sp>
      <p:sp>
        <p:nvSpPr>
          <p:cNvPr id="70692" name="Text Placeholder 2">
            <a:extLst>
              <a:ext uri="{FF2B5EF4-FFF2-40B4-BE49-F238E27FC236}">
                <a16:creationId xmlns:a16="http://schemas.microsoft.com/office/drawing/2014/main" id="{435C65FE-6620-48ED-868C-FF5188C76A77}"/>
              </a:ext>
            </a:extLst>
          </p:cNvPr>
          <p:cNvSpPr txBox="1">
            <a:spLocks/>
          </p:cNvSpPr>
          <p:nvPr/>
        </p:nvSpPr>
        <p:spPr bwMode="auto">
          <a:xfrm>
            <a:off x="601663" y="4475163"/>
            <a:ext cx="23082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Open Sans Light" pitchFamily="34" charset="0"/>
                <a:cs typeface="Open Sans Light"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Open Sans Light" pitchFamily="34" charset="0"/>
                <a:cs typeface="Open Sans Light"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Open Sans Light" pitchFamily="34" charset="0"/>
                <a:cs typeface="Open Sans Light"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Open Sans Light" pitchFamily="34" charset="0"/>
                <a:cs typeface="Open Sans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Open Sans Light" pitchFamily="34" charset="0"/>
                <a:cs typeface="Open Sans Light" pitchFamily="34" charset="0"/>
              </a:defRPr>
            </a:lvl9pPr>
          </a:lstStyle>
          <a:p>
            <a:pPr algn="r" defTabSz="914400" eaLnBrk="1" hangingPunct="1">
              <a:buFont typeface="Arial" panose="020B0604020202020204" pitchFamily="34" charset="0"/>
              <a:buNone/>
            </a:pPr>
            <a:r>
              <a:rPr lang="en-US" altLang="en-US" sz="1400" b="1">
                <a:latin typeface="Open Sans" pitchFamily="34" charset="0"/>
                <a:cs typeface="Open Sans" pitchFamily="34" charset="0"/>
              </a:rPr>
              <a:t>TOUCH POINTS</a:t>
            </a:r>
            <a:r>
              <a:rPr lang="id-ID" altLang="en-US" sz="1400" b="1">
                <a:latin typeface="Open Sans" pitchFamily="34" charset="0"/>
                <a:cs typeface="Open Sans" pitchFamily="34" charset="0"/>
              </a:rPr>
              <a:t> </a:t>
            </a:r>
          </a:p>
        </p:txBody>
      </p:sp>
      <p:sp>
        <p:nvSpPr>
          <p:cNvPr id="69" name="Rectangle 68">
            <a:extLst>
              <a:ext uri="{FF2B5EF4-FFF2-40B4-BE49-F238E27FC236}">
                <a16:creationId xmlns:a16="http://schemas.microsoft.com/office/drawing/2014/main" id="{4968AA40-E005-43E6-A67D-8D44BC0C7BFE}"/>
              </a:ext>
            </a:extLst>
          </p:cNvPr>
          <p:cNvSpPr/>
          <p:nvPr/>
        </p:nvSpPr>
        <p:spPr>
          <a:xfrm>
            <a:off x="601663" y="4718050"/>
            <a:ext cx="2308225" cy="577850"/>
          </a:xfrm>
          <a:prstGeom prst="rect">
            <a:avLst/>
          </a:prstGeom>
        </p:spPr>
        <p:txBody>
          <a:bodyPr/>
          <a:lstStyle/>
          <a:p>
            <a:pPr algn="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What mediums does your target market frequent?</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text on a white background&#10;&#10;Description generated with high confidence">
            <a:extLst>
              <a:ext uri="{FF2B5EF4-FFF2-40B4-BE49-F238E27FC236}">
                <a16:creationId xmlns:a16="http://schemas.microsoft.com/office/drawing/2014/main" id="{D35C6936-4720-47E1-95EB-A9F300AD427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56" r="2056"/>
          <a:stretch>
            <a:fillRect/>
          </a:stretch>
        </p:blipFill>
        <p:spPr>
          <a:xfrm>
            <a:off x="6692900" y="1447800"/>
            <a:ext cx="5189538" cy="4489450"/>
          </a:xfrm>
        </p:spPr>
      </p:pic>
      <p:sp>
        <p:nvSpPr>
          <p:cNvPr id="2" name="Slide Number Placeholder 1">
            <a:extLst>
              <a:ext uri="{FF2B5EF4-FFF2-40B4-BE49-F238E27FC236}">
                <a16:creationId xmlns:a16="http://schemas.microsoft.com/office/drawing/2014/main" id="{0F7F6B23-E77F-4EB3-B1A4-D263A652C0C7}"/>
              </a:ext>
            </a:extLst>
          </p:cNvPr>
          <p:cNvSpPr>
            <a:spLocks noGrp="1"/>
          </p:cNvSpPr>
          <p:nvPr>
            <p:ph type="sldNum" sz="quarter" idx="16"/>
          </p:nvPr>
        </p:nvSpPr>
        <p:spPr/>
        <p:txBody>
          <a:bodyPr/>
          <a:lstStyle/>
          <a:p>
            <a:pPr>
              <a:defRPr/>
            </a:pPr>
            <a:fld id="{F2155CB8-184B-4553-BD30-FECF1DA0CC8F}" type="slidenum">
              <a:rPr/>
              <a:pPr>
                <a:defRPr/>
              </a:pPr>
              <a:t>5</a:t>
            </a:fld>
            <a:endParaRPr dirty="0"/>
          </a:p>
        </p:txBody>
      </p:sp>
      <p:sp>
        <p:nvSpPr>
          <p:cNvPr id="71684" name="Title 11">
            <a:extLst>
              <a:ext uri="{FF2B5EF4-FFF2-40B4-BE49-F238E27FC236}">
                <a16:creationId xmlns:a16="http://schemas.microsoft.com/office/drawing/2014/main" id="{916AE5C0-FED6-479E-9607-1AF70B729239}"/>
              </a:ext>
            </a:extLst>
          </p:cNvPr>
          <p:cNvSpPr txBox="1">
            <a:spLocks/>
          </p:cNvSpPr>
          <p:nvPr/>
        </p:nvSpPr>
        <p:spPr bwMode="auto">
          <a:xfrm>
            <a:off x="423863" y="1011238"/>
            <a:ext cx="63468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Use data from where you are now to see where you </a:t>
            </a:r>
            <a:r>
              <a:rPr lang="en-US" altLang="en-US" sz="1400" i="1">
                <a:solidFill>
                  <a:schemeClr val="bg1"/>
                </a:solidFill>
                <a:latin typeface="Open Sans Light" pitchFamily="34" charset="0"/>
                <a:cs typeface="Open Sans Light" pitchFamily="34" charset="0"/>
              </a:rPr>
              <a:t>can be.</a:t>
            </a:r>
          </a:p>
        </p:txBody>
      </p:sp>
      <p:sp>
        <p:nvSpPr>
          <p:cNvPr id="59" name="Title 11">
            <a:extLst>
              <a:ext uri="{FF2B5EF4-FFF2-40B4-BE49-F238E27FC236}">
                <a16:creationId xmlns:a16="http://schemas.microsoft.com/office/drawing/2014/main" id="{03F3D96C-8D77-4892-B4A4-6EE570BF20F5}"/>
              </a:ext>
            </a:extLst>
          </p:cNvPr>
          <p:cNvSpPr txBox="1">
            <a:spLocks/>
          </p:cNvSpPr>
          <p:nvPr/>
        </p:nvSpPr>
        <p:spPr>
          <a:xfrm>
            <a:off x="423863" y="442913"/>
            <a:ext cx="12636500" cy="646112"/>
          </a:xfrm>
          <a:prstGeom prst="rect">
            <a:avLst/>
          </a:prstGeom>
        </p:spPr>
        <p:txBody>
          <a:bodyPr anchor="ctr"/>
          <a:lstStyle>
            <a:defPPr>
              <a:defRPr lang="en-US"/>
            </a:defPPr>
            <a:lvl1pPr defTabSz="914400">
              <a:lnSpc>
                <a:spcPct val="90000"/>
              </a:lnSpc>
              <a:spcBef>
                <a:spcPct val="0"/>
              </a:spcBef>
              <a:buNone/>
              <a:defRPr sz="4800" b="1" spc="-300">
                <a:solidFill>
                  <a:schemeClr val="tx1">
                    <a:lumMod val="75000"/>
                    <a:lumOff val="25000"/>
                  </a:schemeClr>
                </a:solidFill>
                <a:latin typeface="Arial" panose="020B0604020202020204" pitchFamily="34" charset="0"/>
                <a:ea typeface="Roboto Light" panose="02000000000000000000" pitchFamily="2" charset="0"/>
                <a:cs typeface="Open Sans Light" panose="020B0306030504020204" pitchFamily="34" charset="0"/>
              </a:defRPr>
            </a:lvl1pPr>
          </a:lstStyle>
          <a:p>
            <a:pPr eaLnBrk="1" fontAlgn="auto" hangingPunct="1">
              <a:spcAft>
                <a:spcPts val="0"/>
              </a:spcAft>
              <a:defRPr/>
            </a:pPr>
            <a:r>
              <a:rPr lang="en-US" dirty="0">
                <a:solidFill>
                  <a:schemeClr val="bg1"/>
                </a:solidFill>
              </a:rPr>
              <a:t>Assessing Exposure To Find Opportunities</a:t>
            </a:r>
          </a:p>
        </p:txBody>
      </p:sp>
      <p:sp>
        <p:nvSpPr>
          <p:cNvPr id="30" name="Freeform 29">
            <a:extLst>
              <a:ext uri="{FF2B5EF4-FFF2-40B4-BE49-F238E27FC236}">
                <a16:creationId xmlns:a16="http://schemas.microsoft.com/office/drawing/2014/main" id="{D7A819C6-9E79-4C4A-8E99-1A3DF886FAC9}"/>
              </a:ext>
            </a:extLst>
          </p:cNvPr>
          <p:cNvSpPr/>
          <p:nvPr/>
        </p:nvSpPr>
        <p:spPr>
          <a:xfrm flipH="1">
            <a:off x="0" y="1444625"/>
            <a:ext cx="9117013" cy="4513263"/>
          </a:xfrm>
          <a:custGeom>
            <a:avLst/>
            <a:gdLst>
              <a:gd name="connsiteX0" fmla="*/ 9093014 w 9093014"/>
              <a:gd name="connsiteY0" fmla="*/ 0 h 4376261"/>
              <a:gd name="connsiteX1" fmla="*/ 2333230 w 9093014"/>
              <a:gd name="connsiteY1" fmla="*/ 0 h 4376261"/>
              <a:gd name="connsiteX2" fmla="*/ 0 w 9093014"/>
              <a:gd name="connsiteY2" fmla="*/ 4376261 h 4376261"/>
              <a:gd name="connsiteX3" fmla="*/ 9093014 w 9093014"/>
              <a:gd name="connsiteY3" fmla="*/ 4376261 h 4376261"/>
            </a:gdLst>
            <a:ahLst/>
            <a:cxnLst>
              <a:cxn ang="0">
                <a:pos x="connsiteX0" y="connsiteY0"/>
              </a:cxn>
              <a:cxn ang="0">
                <a:pos x="connsiteX1" y="connsiteY1"/>
              </a:cxn>
              <a:cxn ang="0">
                <a:pos x="connsiteX2" y="connsiteY2"/>
              </a:cxn>
              <a:cxn ang="0">
                <a:pos x="connsiteX3" y="connsiteY3"/>
              </a:cxn>
            </a:cxnLst>
            <a:rect l="l" t="t" r="r" b="b"/>
            <a:pathLst>
              <a:path w="9093014" h="4376261">
                <a:moveTo>
                  <a:pt x="9093014" y="0"/>
                </a:moveTo>
                <a:lnTo>
                  <a:pt x="2333230" y="0"/>
                </a:lnTo>
                <a:lnTo>
                  <a:pt x="0" y="4376261"/>
                </a:lnTo>
                <a:lnTo>
                  <a:pt x="9093014" y="4376261"/>
                </a:lnTo>
                <a:close/>
              </a:path>
            </a:pathLst>
          </a:custGeom>
          <a:pattFill prst="ltUpDiag">
            <a:fgClr>
              <a:schemeClr val="accent1">
                <a:lumMod val="5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p>
        </p:txBody>
      </p:sp>
      <p:grpSp>
        <p:nvGrpSpPr>
          <p:cNvPr id="71687" name="Group 12">
            <a:extLst>
              <a:ext uri="{FF2B5EF4-FFF2-40B4-BE49-F238E27FC236}">
                <a16:creationId xmlns:a16="http://schemas.microsoft.com/office/drawing/2014/main" id="{FE538E0F-1B8F-4516-81F1-6A773699DFD1}"/>
              </a:ext>
            </a:extLst>
          </p:cNvPr>
          <p:cNvGrpSpPr>
            <a:grpSpLocks/>
          </p:cNvGrpSpPr>
          <p:nvPr/>
        </p:nvGrpSpPr>
        <p:grpSpPr bwMode="auto">
          <a:xfrm>
            <a:off x="495300" y="1830388"/>
            <a:ext cx="3048000" cy="5149850"/>
            <a:chOff x="4932363" y="1933576"/>
            <a:chExt cx="2132013" cy="3602038"/>
          </a:xfrm>
        </p:grpSpPr>
        <p:sp>
          <p:nvSpPr>
            <p:cNvPr id="71698" name="Rectangle 13">
              <a:extLst>
                <a:ext uri="{FF2B5EF4-FFF2-40B4-BE49-F238E27FC236}">
                  <a16:creationId xmlns:a16="http://schemas.microsoft.com/office/drawing/2014/main" id="{BB5245B5-ED89-4DEE-BB54-7C1F3C645A27}"/>
                </a:ext>
              </a:extLst>
            </p:cNvPr>
            <p:cNvSpPr>
              <a:spLocks noChangeArrowheads="1"/>
            </p:cNvSpPr>
            <p:nvPr/>
          </p:nvSpPr>
          <p:spPr bwMode="auto">
            <a:xfrm>
              <a:off x="5822950" y="3968751"/>
              <a:ext cx="352425" cy="8890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699" name="Freeform 15">
              <a:extLst>
                <a:ext uri="{FF2B5EF4-FFF2-40B4-BE49-F238E27FC236}">
                  <a16:creationId xmlns:a16="http://schemas.microsoft.com/office/drawing/2014/main" id="{77C77B5C-2EDF-4B48-BAE4-8E96A580A064}"/>
                </a:ext>
              </a:extLst>
            </p:cNvPr>
            <p:cNvSpPr>
              <a:spLocks/>
            </p:cNvSpPr>
            <p:nvPr/>
          </p:nvSpPr>
          <p:spPr bwMode="auto">
            <a:xfrm>
              <a:off x="5738813" y="4460876"/>
              <a:ext cx="520700" cy="1074738"/>
            </a:xfrm>
            <a:custGeom>
              <a:avLst/>
              <a:gdLst>
                <a:gd name="T0" fmla="*/ 2147483646 w 203"/>
                <a:gd name="T1" fmla="*/ 2147483646 h 419"/>
                <a:gd name="T2" fmla="*/ 2147483646 w 203"/>
                <a:gd name="T3" fmla="*/ 2147483646 h 419"/>
                <a:gd name="T4" fmla="*/ 2147483646 w 203"/>
                <a:gd name="T5" fmla="*/ 2147483646 h 419"/>
                <a:gd name="T6" fmla="*/ 2147483646 w 203"/>
                <a:gd name="T7" fmla="*/ 2147483646 h 419"/>
                <a:gd name="T8" fmla="*/ 2147483646 w 203"/>
                <a:gd name="T9" fmla="*/ 0 h 419"/>
                <a:gd name="T10" fmla="*/ 2147483646 w 203"/>
                <a:gd name="T11" fmla="*/ 0 h 419"/>
                <a:gd name="T12" fmla="*/ 0 w 203"/>
                <a:gd name="T13" fmla="*/ 2147483646 h 419"/>
                <a:gd name="T14" fmla="*/ 0 w 203"/>
                <a:gd name="T15" fmla="*/ 2147483646 h 419"/>
                <a:gd name="T16" fmla="*/ 2147483646 w 203"/>
                <a:gd name="T17" fmla="*/ 2147483646 h 4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419">
                  <a:moveTo>
                    <a:pt x="33" y="419"/>
                  </a:moveTo>
                  <a:cubicBezTo>
                    <a:pt x="170" y="419"/>
                    <a:pt x="170" y="419"/>
                    <a:pt x="170" y="419"/>
                  </a:cubicBezTo>
                  <a:cubicBezTo>
                    <a:pt x="188" y="419"/>
                    <a:pt x="203" y="404"/>
                    <a:pt x="203" y="385"/>
                  </a:cubicBezTo>
                  <a:cubicBezTo>
                    <a:pt x="203" y="34"/>
                    <a:pt x="203" y="34"/>
                    <a:pt x="203" y="34"/>
                  </a:cubicBezTo>
                  <a:cubicBezTo>
                    <a:pt x="203" y="15"/>
                    <a:pt x="188" y="0"/>
                    <a:pt x="170" y="0"/>
                  </a:cubicBezTo>
                  <a:cubicBezTo>
                    <a:pt x="33" y="0"/>
                    <a:pt x="33" y="0"/>
                    <a:pt x="33" y="0"/>
                  </a:cubicBezTo>
                  <a:cubicBezTo>
                    <a:pt x="15" y="0"/>
                    <a:pt x="0" y="15"/>
                    <a:pt x="0" y="34"/>
                  </a:cubicBezTo>
                  <a:cubicBezTo>
                    <a:pt x="0" y="385"/>
                    <a:pt x="0" y="385"/>
                    <a:pt x="0" y="385"/>
                  </a:cubicBezTo>
                  <a:cubicBezTo>
                    <a:pt x="0" y="404"/>
                    <a:pt x="15" y="419"/>
                    <a:pt x="33" y="419"/>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0" name="Freeform 16">
              <a:extLst>
                <a:ext uri="{FF2B5EF4-FFF2-40B4-BE49-F238E27FC236}">
                  <a16:creationId xmlns:a16="http://schemas.microsoft.com/office/drawing/2014/main" id="{95BB44D8-08A8-4100-B8DD-1AF200708611}"/>
                </a:ext>
              </a:extLst>
            </p:cNvPr>
            <p:cNvSpPr>
              <a:spLocks noEditPoints="1"/>
            </p:cNvSpPr>
            <p:nvPr/>
          </p:nvSpPr>
          <p:spPr bwMode="auto">
            <a:xfrm>
              <a:off x="4932363" y="1933576"/>
              <a:ext cx="2132013" cy="2132013"/>
            </a:xfrm>
            <a:custGeom>
              <a:avLst/>
              <a:gdLst>
                <a:gd name="T0" fmla="*/ 2147483646 w 831"/>
                <a:gd name="T1" fmla="*/ 0 h 831"/>
                <a:gd name="T2" fmla="*/ 2147483646 w 831"/>
                <a:gd name="T3" fmla="*/ 2147483646 h 831"/>
                <a:gd name="T4" fmla="*/ 2147483646 w 831"/>
                <a:gd name="T5" fmla="*/ 2147483646 h 831"/>
                <a:gd name="T6" fmla="*/ 2147483646 w 831"/>
                <a:gd name="T7" fmla="*/ 2147483646 h 831"/>
                <a:gd name="T8" fmla="*/ 2147483646 w 831"/>
                <a:gd name="T9" fmla="*/ 2147483646 h 831"/>
                <a:gd name="T10" fmla="*/ 2147483646 w 831"/>
                <a:gd name="T11" fmla="*/ 2147483646 h 831"/>
                <a:gd name="T12" fmla="*/ 2147483646 w 831"/>
                <a:gd name="T13" fmla="*/ 0 h 831"/>
                <a:gd name="T14" fmla="*/ 2147483646 w 831"/>
                <a:gd name="T15" fmla="*/ 2147483646 h 831"/>
                <a:gd name="T16" fmla="*/ 0 w 831"/>
                <a:gd name="T17" fmla="*/ 2147483646 h 831"/>
                <a:gd name="T18" fmla="*/ 2147483646 w 831"/>
                <a:gd name="T19" fmla="*/ 0 h 831"/>
                <a:gd name="T20" fmla="*/ 2147483646 w 831"/>
                <a:gd name="T21" fmla="*/ 2147483646 h 831"/>
                <a:gd name="T22" fmla="*/ 2147483646 w 831"/>
                <a:gd name="T23" fmla="*/ 2147483646 h 831"/>
                <a:gd name="T24" fmla="*/ 2147483646 w 831"/>
                <a:gd name="T25" fmla="*/ 2147483646 h 831"/>
                <a:gd name="T26" fmla="*/ 2147483646 w 831"/>
                <a:gd name="T27" fmla="*/ 2147483646 h 8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1" h="831">
                  <a:moveTo>
                    <a:pt x="416" y="0"/>
                  </a:moveTo>
                  <a:cubicBezTo>
                    <a:pt x="645" y="0"/>
                    <a:pt x="831" y="186"/>
                    <a:pt x="831" y="415"/>
                  </a:cubicBezTo>
                  <a:cubicBezTo>
                    <a:pt x="831" y="645"/>
                    <a:pt x="645" y="831"/>
                    <a:pt x="416" y="831"/>
                  </a:cubicBezTo>
                  <a:cubicBezTo>
                    <a:pt x="416" y="740"/>
                    <a:pt x="416" y="740"/>
                    <a:pt x="416" y="740"/>
                  </a:cubicBezTo>
                  <a:cubicBezTo>
                    <a:pt x="595" y="740"/>
                    <a:pt x="740" y="594"/>
                    <a:pt x="740" y="415"/>
                  </a:cubicBezTo>
                  <a:cubicBezTo>
                    <a:pt x="740" y="236"/>
                    <a:pt x="595" y="91"/>
                    <a:pt x="416" y="91"/>
                  </a:cubicBezTo>
                  <a:lnTo>
                    <a:pt x="416" y="0"/>
                  </a:lnTo>
                  <a:close/>
                  <a:moveTo>
                    <a:pt x="416" y="831"/>
                  </a:moveTo>
                  <a:cubicBezTo>
                    <a:pt x="186" y="831"/>
                    <a:pt x="0" y="645"/>
                    <a:pt x="0" y="415"/>
                  </a:cubicBezTo>
                  <a:cubicBezTo>
                    <a:pt x="0" y="186"/>
                    <a:pt x="186" y="0"/>
                    <a:pt x="416" y="0"/>
                  </a:cubicBezTo>
                  <a:cubicBezTo>
                    <a:pt x="416" y="91"/>
                    <a:pt x="416" y="91"/>
                    <a:pt x="416" y="91"/>
                  </a:cubicBezTo>
                  <a:cubicBezTo>
                    <a:pt x="236" y="91"/>
                    <a:pt x="91" y="236"/>
                    <a:pt x="91" y="415"/>
                  </a:cubicBezTo>
                  <a:cubicBezTo>
                    <a:pt x="91" y="594"/>
                    <a:pt x="236" y="740"/>
                    <a:pt x="416" y="740"/>
                  </a:cubicBezTo>
                  <a:lnTo>
                    <a:pt x="416" y="8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8">
              <a:extLst>
                <a:ext uri="{FF2B5EF4-FFF2-40B4-BE49-F238E27FC236}">
                  <a16:creationId xmlns:a16="http://schemas.microsoft.com/office/drawing/2014/main" id="{0F80C373-CD4D-4046-8B45-D8D3069C0DC7}"/>
                </a:ext>
              </a:extLst>
            </p:cNvPr>
            <p:cNvSpPr>
              <a:spLocks noEditPoints="1"/>
            </p:cNvSpPr>
            <p:nvPr/>
          </p:nvSpPr>
          <p:spPr bwMode="auto">
            <a:xfrm>
              <a:off x="5040074" y="2041281"/>
              <a:ext cx="1917701" cy="1916497"/>
            </a:xfrm>
            <a:custGeom>
              <a:avLst/>
              <a:gdLst>
                <a:gd name="T0" fmla="*/ 374 w 747"/>
                <a:gd name="T1" fmla="*/ 0 h 747"/>
                <a:gd name="T2" fmla="*/ 747 w 747"/>
                <a:gd name="T3" fmla="*/ 373 h 747"/>
                <a:gd name="T4" fmla="*/ 374 w 747"/>
                <a:gd name="T5" fmla="*/ 747 h 747"/>
                <a:gd name="T6" fmla="*/ 374 w 747"/>
                <a:gd name="T7" fmla="*/ 724 h 747"/>
                <a:gd name="T8" fmla="*/ 725 w 747"/>
                <a:gd name="T9" fmla="*/ 373 h 747"/>
                <a:gd name="T10" fmla="*/ 374 w 747"/>
                <a:gd name="T11" fmla="*/ 22 h 747"/>
                <a:gd name="T12" fmla="*/ 374 w 747"/>
                <a:gd name="T13" fmla="*/ 0 h 747"/>
                <a:gd name="T14" fmla="*/ 374 w 747"/>
                <a:gd name="T15" fmla="*/ 0 h 747"/>
                <a:gd name="T16" fmla="*/ 374 w 747"/>
                <a:gd name="T17" fmla="*/ 0 h 747"/>
                <a:gd name="T18" fmla="*/ 374 w 747"/>
                <a:gd name="T19" fmla="*/ 22 h 747"/>
                <a:gd name="T20" fmla="*/ 374 w 747"/>
                <a:gd name="T21" fmla="*/ 22 h 747"/>
                <a:gd name="T22" fmla="*/ 22 w 747"/>
                <a:gd name="T23" fmla="*/ 373 h 747"/>
                <a:gd name="T24" fmla="*/ 374 w 747"/>
                <a:gd name="T25" fmla="*/ 724 h 747"/>
                <a:gd name="T26" fmla="*/ 374 w 747"/>
                <a:gd name="T27" fmla="*/ 724 h 747"/>
                <a:gd name="T28" fmla="*/ 374 w 747"/>
                <a:gd name="T29" fmla="*/ 747 h 747"/>
                <a:gd name="T30" fmla="*/ 374 w 747"/>
                <a:gd name="T31" fmla="*/ 747 h 747"/>
                <a:gd name="T32" fmla="*/ 0 w 747"/>
                <a:gd name="T33" fmla="*/ 373 h 747"/>
                <a:gd name="T34" fmla="*/ 374 w 747"/>
                <a:gd name="T35"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747">
                  <a:moveTo>
                    <a:pt x="374" y="0"/>
                  </a:moveTo>
                  <a:cubicBezTo>
                    <a:pt x="580" y="0"/>
                    <a:pt x="747" y="167"/>
                    <a:pt x="747" y="373"/>
                  </a:cubicBezTo>
                  <a:cubicBezTo>
                    <a:pt x="747" y="580"/>
                    <a:pt x="580" y="747"/>
                    <a:pt x="374" y="747"/>
                  </a:cubicBezTo>
                  <a:cubicBezTo>
                    <a:pt x="374" y="724"/>
                    <a:pt x="374" y="724"/>
                    <a:pt x="374" y="724"/>
                  </a:cubicBezTo>
                  <a:cubicBezTo>
                    <a:pt x="567" y="724"/>
                    <a:pt x="725" y="567"/>
                    <a:pt x="725" y="373"/>
                  </a:cubicBezTo>
                  <a:cubicBezTo>
                    <a:pt x="725" y="179"/>
                    <a:pt x="567" y="22"/>
                    <a:pt x="374" y="22"/>
                  </a:cubicBezTo>
                  <a:lnTo>
                    <a:pt x="374" y="0"/>
                  </a:lnTo>
                  <a:close/>
                  <a:moveTo>
                    <a:pt x="374" y="0"/>
                  </a:moveTo>
                  <a:cubicBezTo>
                    <a:pt x="374" y="0"/>
                    <a:pt x="374" y="0"/>
                    <a:pt x="374" y="0"/>
                  </a:cubicBezTo>
                  <a:cubicBezTo>
                    <a:pt x="374" y="22"/>
                    <a:pt x="374" y="22"/>
                    <a:pt x="374" y="22"/>
                  </a:cubicBezTo>
                  <a:cubicBezTo>
                    <a:pt x="374" y="22"/>
                    <a:pt x="374" y="22"/>
                    <a:pt x="374" y="22"/>
                  </a:cubicBezTo>
                  <a:cubicBezTo>
                    <a:pt x="180" y="22"/>
                    <a:pt x="22" y="179"/>
                    <a:pt x="22" y="373"/>
                  </a:cubicBezTo>
                  <a:cubicBezTo>
                    <a:pt x="22" y="567"/>
                    <a:pt x="180" y="724"/>
                    <a:pt x="374" y="724"/>
                  </a:cubicBezTo>
                  <a:cubicBezTo>
                    <a:pt x="374" y="724"/>
                    <a:pt x="374" y="724"/>
                    <a:pt x="374" y="724"/>
                  </a:cubicBezTo>
                  <a:cubicBezTo>
                    <a:pt x="374" y="747"/>
                    <a:pt x="374" y="747"/>
                    <a:pt x="374" y="747"/>
                  </a:cubicBezTo>
                  <a:cubicBezTo>
                    <a:pt x="374" y="747"/>
                    <a:pt x="374" y="747"/>
                    <a:pt x="374" y="747"/>
                  </a:cubicBezTo>
                  <a:cubicBezTo>
                    <a:pt x="167" y="747"/>
                    <a:pt x="0" y="580"/>
                    <a:pt x="0" y="373"/>
                  </a:cubicBezTo>
                  <a:cubicBezTo>
                    <a:pt x="0" y="167"/>
                    <a:pt x="167" y="0"/>
                    <a:pt x="374"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grpSp>
        <p:nvGrpSpPr>
          <p:cNvPr id="71688" name="Group 2">
            <a:extLst>
              <a:ext uri="{FF2B5EF4-FFF2-40B4-BE49-F238E27FC236}">
                <a16:creationId xmlns:a16="http://schemas.microsoft.com/office/drawing/2014/main" id="{9B5B18D1-6FB0-440E-88A5-ED4C49002A13}"/>
              </a:ext>
            </a:extLst>
          </p:cNvPr>
          <p:cNvGrpSpPr>
            <a:grpSpLocks/>
          </p:cNvGrpSpPr>
          <p:nvPr/>
        </p:nvGrpSpPr>
        <p:grpSpPr bwMode="auto">
          <a:xfrm>
            <a:off x="1189038" y="2881313"/>
            <a:ext cx="1604962" cy="747712"/>
            <a:chOff x="1188559" y="3064946"/>
            <a:chExt cx="1323040" cy="616059"/>
          </a:xfrm>
        </p:grpSpPr>
        <p:sp>
          <p:nvSpPr>
            <p:cNvPr id="71696" name="Freeform 41">
              <a:extLst>
                <a:ext uri="{FF2B5EF4-FFF2-40B4-BE49-F238E27FC236}">
                  <a16:creationId xmlns:a16="http://schemas.microsoft.com/office/drawing/2014/main" id="{BA1DD966-BF98-4F66-AEAA-3F41AEC3009E}"/>
                </a:ext>
              </a:extLst>
            </p:cNvPr>
            <p:cNvSpPr>
              <a:spLocks noEditPoints="1"/>
            </p:cNvSpPr>
            <p:nvPr/>
          </p:nvSpPr>
          <p:spPr bwMode="auto">
            <a:xfrm>
              <a:off x="1915466" y="3112271"/>
              <a:ext cx="596133" cy="568734"/>
            </a:xfrm>
            <a:custGeom>
              <a:avLst/>
              <a:gdLst>
                <a:gd name="T0" fmla="*/ 2147483646 w 718"/>
                <a:gd name="T1" fmla="*/ 2147483646 h 685"/>
                <a:gd name="T2" fmla="*/ 2147483646 w 718"/>
                <a:gd name="T3" fmla="*/ 2147483646 h 685"/>
                <a:gd name="T4" fmla="*/ 2147483646 w 718"/>
                <a:gd name="T5" fmla="*/ 2147483646 h 685"/>
                <a:gd name="T6" fmla="*/ 2147483646 w 718"/>
                <a:gd name="T7" fmla="*/ 2147483646 h 685"/>
                <a:gd name="T8" fmla="*/ 2147483646 w 718"/>
                <a:gd name="T9" fmla="*/ 2147483646 h 685"/>
                <a:gd name="T10" fmla="*/ 2147483646 w 718"/>
                <a:gd name="T11" fmla="*/ 2147483646 h 685"/>
                <a:gd name="T12" fmla="*/ 2147483646 w 718"/>
                <a:gd name="T13" fmla="*/ 1145003518 h 685"/>
                <a:gd name="T14" fmla="*/ 2147483646 w 718"/>
                <a:gd name="T15" fmla="*/ 2147483646 h 685"/>
                <a:gd name="T16" fmla="*/ 2147483646 w 718"/>
                <a:gd name="T17" fmla="*/ 2147483646 h 685"/>
                <a:gd name="T18" fmla="*/ 2147483646 w 718"/>
                <a:gd name="T19" fmla="*/ 2147483646 h 685"/>
                <a:gd name="T20" fmla="*/ 2147483646 w 718"/>
                <a:gd name="T21" fmla="*/ 2147483646 h 685"/>
                <a:gd name="T22" fmla="*/ 2147483646 w 718"/>
                <a:gd name="T23" fmla="*/ 2147483646 h 685"/>
                <a:gd name="T24" fmla="*/ 2147483646 w 718"/>
                <a:gd name="T25" fmla="*/ 2147483646 h 685"/>
                <a:gd name="T26" fmla="*/ 2147483646 w 718"/>
                <a:gd name="T27" fmla="*/ 2147483646 h 685"/>
                <a:gd name="T28" fmla="*/ 2147483646 w 718"/>
                <a:gd name="T29" fmla="*/ 2147483646 h 685"/>
                <a:gd name="T30" fmla="*/ 2147483646 w 718"/>
                <a:gd name="T31" fmla="*/ 2147483646 h 685"/>
                <a:gd name="T32" fmla="*/ 2147483646 w 718"/>
                <a:gd name="T33" fmla="*/ 2147483646 h 685"/>
                <a:gd name="T34" fmla="*/ 2147483646 w 718"/>
                <a:gd name="T35" fmla="*/ 2147483646 h 685"/>
                <a:gd name="T36" fmla="*/ 2147483646 w 718"/>
                <a:gd name="T37" fmla="*/ 2147483646 h 685"/>
                <a:gd name="T38" fmla="*/ 2147483646 w 718"/>
                <a:gd name="T39" fmla="*/ 2147483646 h 685"/>
                <a:gd name="T40" fmla="*/ 2147483646 w 718"/>
                <a:gd name="T41" fmla="*/ 2147483646 h 685"/>
                <a:gd name="T42" fmla="*/ 2147483646 w 718"/>
                <a:gd name="T43" fmla="*/ 2147483646 h 685"/>
                <a:gd name="T44" fmla="*/ 2147483646 w 718"/>
                <a:gd name="T45" fmla="*/ 2147483646 h 685"/>
                <a:gd name="T46" fmla="*/ 2147483646 w 718"/>
                <a:gd name="T47" fmla="*/ 2147483646 h 685"/>
                <a:gd name="T48" fmla="*/ 2147483646 w 718"/>
                <a:gd name="T49" fmla="*/ 2147483646 h 685"/>
                <a:gd name="T50" fmla="*/ 2147483646 w 718"/>
                <a:gd name="T51" fmla="*/ 2147483646 h 685"/>
                <a:gd name="T52" fmla="*/ 2147483646 w 718"/>
                <a:gd name="T53" fmla="*/ 2147483646 h 685"/>
                <a:gd name="T54" fmla="*/ 2147483646 w 718"/>
                <a:gd name="T55" fmla="*/ 2147483646 h 685"/>
                <a:gd name="T56" fmla="*/ 2147483646 w 718"/>
                <a:gd name="T57" fmla="*/ 2147483646 h 685"/>
                <a:gd name="T58" fmla="*/ 2147483646 w 718"/>
                <a:gd name="T59" fmla="*/ 2147483646 h 685"/>
                <a:gd name="T60" fmla="*/ 2147483646 w 718"/>
                <a:gd name="T61" fmla="*/ 2147483646 h 685"/>
                <a:gd name="T62" fmla="*/ 2147483646 w 718"/>
                <a:gd name="T63" fmla="*/ 2147483646 h 685"/>
                <a:gd name="T64" fmla="*/ 2147483646 w 718"/>
                <a:gd name="T65" fmla="*/ 2147483646 h 685"/>
                <a:gd name="T66" fmla="*/ 2147483646 w 718"/>
                <a:gd name="T67" fmla="*/ 2147483646 h 685"/>
                <a:gd name="T68" fmla="*/ 2147483646 w 718"/>
                <a:gd name="T69" fmla="*/ 2147483646 h 685"/>
                <a:gd name="T70" fmla="*/ 2147483646 w 718"/>
                <a:gd name="T71" fmla="*/ 2147483646 h 685"/>
                <a:gd name="T72" fmla="*/ 2147483646 w 718"/>
                <a:gd name="T73" fmla="*/ 2147483646 h 685"/>
                <a:gd name="T74" fmla="*/ 2147483646 w 718"/>
                <a:gd name="T75" fmla="*/ 2147483646 h 685"/>
                <a:gd name="T76" fmla="*/ 2147483646 w 718"/>
                <a:gd name="T77" fmla="*/ 2147483646 h 685"/>
                <a:gd name="T78" fmla="*/ 2147483646 w 718"/>
                <a:gd name="T79" fmla="*/ 2147483646 h 685"/>
                <a:gd name="T80" fmla="*/ 2147483646 w 718"/>
                <a:gd name="T81" fmla="*/ 2147483646 h 685"/>
                <a:gd name="T82" fmla="*/ 2147483646 w 718"/>
                <a:gd name="T83" fmla="*/ 2147483646 h 685"/>
                <a:gd name="T84" fmla="*/ 2147483646 w 718"/>
                <a:gd name="T85" fmla="*/ 2147483646 h 685"/>
                <a:gd name="T86" fmla="*/ 2147483646 w 718"/>
                <a:gd name="T87" fmla="*/ 2147483646 h 685"/>
                <a:gd name="T88" fmla="*/ 2147483646 w 718"/>
                <a:gd name="T89" fmla="*/ 2147483646 h 685"/>
                <a:gd name="T90" fmla="*/ 2147483646 w 718"/>
                <a:gd name="T91" fmla="*/ 2147483646 h 685"/>
                <a:gd name="T92" fmla="*/ 2147483646 w 718"/>
                <a:gd name="T93" fmla="*/ 2147483646 h 685"/>
                <a:gd name="T94" fmla="*/ 2147483646 w 718"/>
                <a:gd name="T95" fmla="*/ 2147483646 h 685"/>
                <a:gd name="T96" fmla="*/ 2147483646 w 718"/>
                <a:gd name="T97" fmla="*/ 2147483646 h 685"/>
                <a:gd name="T98" fmla="*/ 2147483646 w 718"/>
                <a:gd name="T99" fmla="*/ 2147483646 h 685"/>
                <a:gd name="T100" fmla="*/ 2147483646 w 718"/>
                <a:gd name="T101" fmla="*/ 2147483646 h 685"/>
                <a:gd name="T102" fmla="*/ 2147483646 w 718"/>
                <a:gd name="T103" fmla="*/ 2147483646 h 685"/>
                <a:gd name="T104" fmla="*/ 2147483646 w 718"/>
                <a:gd name="T105" fmla="*/ 2147483646 h 685"/>
                <a:gd name="T106" fmla="*/ 2147483646 w 718"/>
                <a:gd name="T107" fmla="*/ 2147483646 h 685"/>
                <a:gd name="T108" fmla="*/ 2147483646 w 718"/>
                <a:gd name="T109" fmla="*/ 2147483646 h 685"/>
                <a:gd name="T110" fmla="*/ 2147483646 w 718"/>
                <a:gd name="T111" fmla="*/ 2147483646 h 685"/>
                <a:gd name="T112" fmla="*/ 2147483646 w 718"/>
                <a:gd name="T113" fmla="*/ 2147483646 h 685"/>
                <a:gd name="T114" fmla="*/ 2147483646 w 718"/>
                <a:gd name="T115" fmla="*/ 2147483646 h 6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8" h="685">
                  <a:moveTo>
                    <a:pt x="680" y="525"/>
                  </a:moveTo>
                  <a:lnTo>
                    <a:pt x="680" y="525"/>
                  </a:lnTo>
                  <a:lnTo>
                    <a:pt x="678" y="521"/>
                  </a:lnTo>
                  <a:lnTo>
                    <a:pt x="673" y="516"/>
                  </a:lnTo>
                  <a:lnTo>
                    <a:pt x="661" y="506"/>
                  </a:lnTo>
                  <a:lnTo>
                    <a:pt x="646" y="496"/>
                  </a:lnTo>
                  <a:lnTo>
                    <a:pt x="629" y="486"/>
                  </a:lnTo>
                  <a:lnTo>
                    <a:pt x="610" y="477"/>
                  </a:lnTo>
                  <a:lnTo>
                    <a:pt x="592" y="468"/>
                  </a:lnTo>
                  <a:lnTo>
                    <a:pt x="560" y="455"/>
                  </a:lnTo>
                  <a:lnTo>
                    <a:pt x="544" y="422"/>
                  </a:lnTo>
                  <a:lnTo>
                    <a:pt x="534" y="400"/>
                  </a:lnTo>
                  <a:lnTo>
                    <a:pt x="530" y="388"/>
                  </a:lnTo>
                  <a:lnTo>
                    <a:pt x="527" y="375"/>
                  </a:lnTo>
                  <a:lnTo>
                    <a:pt x="522" y="356"/>
                  </a:lnTo>
                  <a:lnTo>
                    <a:pt x="520" y="338"/>
                  </a:lnTo>
                  <a:lnTo>
                    <a:pt x="516" y="297"/>
                  </a:lnTo>
                  <a:lnTo>
                    <a:pt x="511" y="246"/>
                  </a:lnTo>
                  <a:lnTo>
                    <a:pt x="507" y="214"/>
                  </a:lnTo>
                  <a:lnTo>
                    <a:pt x="501" y="176"/>
                  </a:lnTo>
                  <a:lnTo>
                    <a:pt x="492" y="140"/>
                  </a:lnTo>
                  <a:lnTo>
                    <a:pt x="489" y="123"/>
                  </a:lnTo>
                  <a:lnTo>
                    <a:pt x="484" y="109"/>
                  </a:lnTo>
                  <a:lnTo>
                    <a:pt x="479" y="96"/>
                  </a:lnTo>
                  <a:lnTo>
                    <a:pt x="474" y="84"/>
                  </a:lnTo>
                  <a:lnTo>
                    <a:pt x="469" y="73"/>
                  </a:lnTo>
                  <a:lnTo>
                    <a:pt x="463" y="64"/>
                  </a:lnTo>
                  <a:lnTo>
                    <a:pt x="452" y="48"/>
                  </a:lnTo>
                  <a:lnTo>
                    <a:pt x="440" y="35"/>
                  </a:lnTo>
                  <a:lnTo>
                    <a:pt x="428" y="26"/>
                  </a:lnTo>
                  <a:lnTo>
                    <a:pt x="417" y="18"/>
                  </a:lnTo>
                  <a:lnTo>
                    <a:pt x="405" y="12"/>
                  </a:lnTo>
                  <a:lnTo>
                    <a:pt x="389" y="7"/>
                  </a:lnTo>
                  <a:lnTo>
                    <a:pt x="374" y="3"/>
                  </a:lnTo>
                  <a:lnTo>
                    <a:pt x="358" y="1"/>
                  </a:lnTo>
                  <a:lnTo>
                    <a:pt x="343" y="0"/>
                  </a:lnTo>
                  <a:lnTo>
                    <a:pt x="330" y="1"/>
                  </a:lnTo>
                  <a:lnTo>
                    <a:pt x="318" y="2"/>
                  </a:lnTo>
                  <a:lnTo>
                    <a:pt x="311" y="4"/>
                  </a:lnTo>
                  <a:lnTo>
                    <a:pt x="303" y="6"/>
                  </a:lnTo>
                  <a:lnTo>
                    <a:pt x="293" y="8"/>
                  </a:lnTo>
                  <a:lnTo>
                    <a:pt x="281" y="13"/>
                  </a:lnTo>
                  <a:lnTo>
                    <a:pt x="268" y="20"/>
                  </a:lnTo>
                  <a:lnTo>
                    <a:pt x="255" y="29"/>
                  </a:lnTo>
                  <a:lnTo>
                    <a:pt x="242" y="42"/>
                  </a:lnTo>
                  <a:lnTo>
                    <a:pt x="236" y="51"/>
                  </a:lnTo>
                  <a:lnTo>
                    <a:pt x="230" y="59"/>
                  </a:lnTo>
                  <a:lnTo>
                    <a:pt x="224" y="69"/>
                  </a:lnTo>
                  <a:lnTo>
                    <a:pt x="218" y="79"/>
                  </a:lnTo>
                  <a:lnTo>
                    <a:pt x="209" y="105"/>
                  </a:lnTo>
                  <a:lnTo>
                    <a:pt x="199" y="134"/>
                  </a:lnTo>
                  <a:lnTo>
                    <a:pt x="191" y="165"/>
                  </a:lnTo>
                  <a:lnTo>
                    <a:pt x="184" y="197"/>
                  </a:lnTo>
                  <a:lnTo>
                    <a:pt x="178" y="227"/>
                  </a:lnTo>
                  <a:lnTo>
                    <a:pt x="173" y="256"/>
                  </a:lnTo>
                  <a:lnTo>
                    <a:pt x="171" y="281"/>
                  </a:lnTo>
                  <a:lnTo>
                    <a:pt x="169" y="299"/>
                  </a:lnTo>
                  <a:lnTo>
                    <a:pt x="164" y="349"/>
                  </a:lnTo>
                  <a:lnTo>
                    <a:pt x="163" y="367"/>
                  </a:lnTo>
                  <a:lnTo>
                    <a:pt x="151" y="414"/>
                  </a:lnTo>
                  <a:lnTo>
                    <a:pt x="140" y="451"/>
                  </a:lnTo>
                  <a:lnTo>
                    <a:pt x="132" y="478"/>
                  </a:lnTo>
                  <a:lnTo>
                    <a:pt x="97" y="493"/>
                  </a:lnTo>
                  <a:lnTo>
                    <a:pt x="78" y="504"/>
                  </a:lnTo>
                  <a:lnTo>
                    <a:pt x="68" y="511"/>
                  </a:lnTo>
                  <a:lnTo>
                    <a:pt x="58" y="518"/>
                  </a:lnTo>
                  <a:lnTo>
                    <a:pt x="49" y="526"/>
                  </a:lnTo>
                  <a:lnTo>
                    <a:pt x="40" y="535"/>
                  </a:lnTo>
                  <a:lnTo>
                    <a:pt x="35" y="544"/>
                  </a:lnTo>
                  <a:lnTo>
                    <a:pt x="31" y="554"/>
                  </a:lnTo>
                  <a:lnTo>
                    <a:pt x="0" y="685"/>
                  </a:lnTo>
                  <a:lnTo>
                    <a:pt x="718" y="685"/>
                  </a:lnTo>
                  <a:lnTo>
                    <a:pt x="716" y="668"/>
                  </a:lnTo>
                  <a:lnTo>
                    <a:pt x="707" y="623"/>
                  </a:lnTo>
                  <a:lnTo>
                    <a:pt x="701" y="595"/>
                  </a:lnTo>
                  <a:lnTo>
                    <a:pt x="695" y="569"/>
                  </a:lnTo>
                  <a:lnTo>
                    <a:pt x="688" y="545"/>
                  </a:lnTo>
                  <a:lnTo>
                    <a:pt x="680" y="525"/>
                  </a:lnTo>
                  <a:close/>
                  <a:moveTo>
                    <a:pt x="274" y="131"/>
                  </a:moveTo>
                  <a:lnTo>
                    <a:pt x="274" y="131"/>
                  </a:lnTo>
                  <a:lnTo>
                    <a:pt x="288" y="122"/>
                  </a:lnTo>
                  <a:lnTo>
                    <a:pt x="303" y="110"/>
                  </a:lnTo>
                  <a:lnTo>
                    <a:pt x="315" y="99"/>
                  </a:lnTo>
                  <a:lnTo>
                    <a:pt x="319" y="95"/>
                  </a:lnTo>
                  <a:lnTo>
                    <a:pt x="320" y="92"/>
                  </a:lnTo>
                  <a:lnTo>
                    <a:pt x="335" y="96"/>
                  </a:lnTo>
                  <a:lnTo>
                    <a:pt x="348" y="102"/>
                  </a:lnTo>
                  <a:lnTo>
                    <a:pt x="362" y="109"/>
                  </a:lnTo>
                  <a:lnTo>
                    <a:pt x="374" y="120"/>
                  </a:lnTo>
                  <a:lnTo>
                    <a:pt x="387" y="131"/>
                  </a:lnTo>
                  <a:lnTo>
                    <a:pt x="398" y="146"/>
                  </a:lnTo>
                  <a:lnTo>
                    <a:pt x="409" y="162"/>
                  </a:lnTo>
                  <a:lnTo>
                    <a:pt x="419" y="180"/>
                  </a:lnTo>
                  <a:lnTo>
                    <a:pt x="439" y="220"/>
                  </a:lnTo>
                  <a:lnTo>
                    <a:pt x="451" y="246"/>
                  </a:lnTo>
                  <a:lnTo>
                    <a:pt x="450" y="255"/>
                  </a:lnTo>
                  <a:lnTo>
                    <a:pt x="446" y="280"/>
                  </a:lnTo>
                  <a:lnTo>
                    <a:pt x="443" y="290"/>
                  </a:lnTo>
                  <a:lnTo>
                    <a:pt x="440" y="300"/>
                  </a:lnTo>
                  <a:lnTo>
                    <a:pt x="433" y="318"/>
                  </a:lnTo>
                  <a:lnTo>
                    <a:pt x="424" y="334"/>
                  </a:lnTo>
                  <a:lnTo>
                    <a:pt x="413" y="351"/>
                  </a:lnTo>
                  <a:lnTo>
                    <a:pt x="401" y="367"/>
                  </a:lnTo>
                  <a:lnTo>
                    <a:pt x="395" y="375"/>
                  </a:lnTo>
                  <a:lnTo>
                    <a:pt x="389" y="381"/>
                  </a:lnTo>
                  <a:lnTo>
                    <a:pt x="383" y="386"/>
                  </a:lnTo>
                  <a:lnTo>
                    <a:pt x="376" y="390"/>
                  </a:lnTo>
                  <a:lnTo>
                    <a:pt x="370" y="394"/>
                  </a:lnTo>
                  <a:lnTo>
                    <a:pt x="363" y="396"/>
                  </a:lnTo>
                  <a:lnTo>
                    <a:pt x="356" y="397"/>
                  </a:lnTo>
                  <a:lnTo>
                    <a:pt x="348" y="398"/>
                  </a:lnTo>
                  <a:lnTo>
                    <a:pt x="337" y="397"/>
                  </a:lnTo>
                  <a:lnTo>
                    <a:pt x="328" y="395"/>
                  </a:lnTo>
                  <a:lnTo>
                    <a:pt x="319" y="392"/>
                  </a:lnTo>
                  <a:lnTo>
                    <a:pt x="311" y="388"/>
                  </a:lnTo>
                  <a:lnTo>
                    <a:pt x="304" y="383"/>
                  </a:lnTo>
                  <a:lnTo>
                    <a:pt x="298" y="378"/>
                  </a:lnTo>
                  <a:lnTo>
                    <a:pt x="288" y="369"/>
                  </a:lnTo>
                  <a:lnTo>
                    <a:pt x="280" y="362"/>
                  </a:lnTo>
                  <a:lnTo>
                    <a:pt x="273" y="352"/>
                  </a:lnTo>
                  <a:lnTo>
                    <a:pt x="266" y="341"/>
                  </a:lnTo>
                  <a:lnTo>
                    <a:pt x="260" y="330"/>
                  </a:lnTo>
                  <a:lnTo>
                    <a:pt x="252" y="305"/>
                  </a:lnTo>
                  <a:lnTo>
                    <a:pt x="245" y="279"/>
                  </a:lnTo>
                  <a:lnTo>
                    <a:pt x="241" y="235"/>
                  </a:lnTo>
                  <a:lnTo>
                    <a:pt x="239" y="197"/>
                  </a:lnTo>
                  <a:lnTo>
                    <a:pt x="240" y="188"/>
                  </a:lnTo>
                  <a:lnTo>
                    <a:pt x="242" y="179"/>
                  </a:lnTo>
                  <a:lnTo>
                    <a:pt x="246" y="169"/>
                  </a:lnTo>
                  <a:lnTo>
                    <a:pt x="250" y="160"/>
                  </a:lnTo>
                  <a:lnTo>
                    <a:pt x="255" y="150"/>
                  </a:lnTo>
                  <a:lnTo>
                    <a:pt x="261" y="142"/>
                  </a:lnTo>
                  <a:lnTo>
                    <a:pt x="267" y="136"/>
                  </a:lnTo>
                  <a:lnTo>
                    <a:pt x="274" y="131"/>
                  </a:lnTo>
                  <a:close/>
                  <a:moveTo>
                    <a:pt x="222" y="572"/>
                  </a:moveTo>
                  <a:lnTo>
                    <a:pt x="222" y="572"/>
                  </a:lnTo>
                  <a:lnTo>
                    <a:pt x="212" y="559"/>
                  </a:lnTo>
                  <a:lnTo>
                    <a:pt x="205" y="543"/>
                  </a:lnTo>
                  <a:lnTo>
                    <a:pt x="214" y="554"/>
                  </a:lnTo>
                  <a:lnTo>
                    <a:pt x="223" y="563"/>
                  </a:lnTo>
                  <a:lnTo>
                    <a:pt x="234" y="573"/>
                  </a:lnTo>
                  <a:lnTo>
                    <a:pt x="245" y="581"/>
                  </a:lnTo>
                  <a:lnTo>
                    <a:pt x="254" y="588"/>
                  </a:lnTo>
                  <a:lnTo>
                    <a:pt x="262" y="593"/>
                  </a:lnTo>
                  <a:lnTo>
                    <a:pt x="268" y="596"/>
                  </a:lnTo>
                  <a:lnTo>
                    <a:pt x="272" y="596"/>
                  </a:lnTo>
                  <a:lnTo>
                    <a:pt x="264" y="592"/>
                  </a:lnTo>
                  <a:lnTo>
                    <a:pt x="254" y="585"/>
                  </a:lnTo>
                  <a:lnTo>
                    <a:pt x="237" y="569"/>
                  </a:lnTo>
                  <a:lnTo>
                    <a:pt x="224" y="556"/>
                  </a:lnTo>
                  <a:lnTo>
                    <a:pt x="220" y="549"/>
                  </a:lnTo>
                  <a:lnTo>
                    <a:pt x="233" y="561"/>
                  </a:lnTo>
                  <a:lnTo>
                    <a:pt x="246" y="568"/>
                  </a:lnTo>
                  <a:lnTo>
                    <a:pt x="256" y="573"/>
                  </a:lnTo>
                  <a:lnTo>
                    <a:pt x="265" y="576"/>
                  </a:lnTo>
                  <a:lnTo>
                    <a:pt x="272" y="579"/>
                  </a:lnTo>
                  <a:lnTo>
                    <a:pt x="278" y="579"/>
                  </a:lnTo>
                  <a:lnTo>
                    <a:pt x="281" y="579"/>
                  </a:lnTo>
                  <a:lnTo>
                    <a:pt x="269" y="569"/>
                  </a:lnTo>
                  <a:lnTo>
                    <a:pt x="260" y="561"/>
                  </a:lnTo>
                  <a:lnTo>
                    <a:pt x="253" y="553"/>
                  </a:lnTo>
                  <a:lnTo>
                    <a:pt x="248" y="544"/>
                  </a:lnTo>
                  <a:lnTo>
                    <a:pt x="246" y="537"/>
                  </a:lnTo>
                  <a:lnTo>
                    <a:pt x="245" y="531"/>
                  </a:lnTo>
                  <a:lnTo>
                    <a:pt x="243" y="526"/>
                  </a:lnTo>
                  <a:lnTo>
                    <a:pt x="247" y="534"/>
                  </a:lnTo>
                  <a:lnTo>
                    <a:pt x="252" y="538"/>
                  </a:lnTo>
                  <a:lnTo>
                    <a:pt x="260" y="545"/>
                  </a:lnTo>
                  <a:lnTo>
                    <a:pt x="266" y="550"/>
                  </a:lnTo>
                  <a:lnTo>
                    <a:pt x="269" y="551"/>
                  </a:lnTo>
                  <a:lnTo>
                    <a:pt x="266" y="544"/>
                  </a:lnTo>
                  <a:lnTo>
                    <a:pt x="262" y="535"/>
                  </a:lnTo>
                  <a:lnTo>
                    <a:pt x="256" y="511"/>
                  </a:lnTo>
                  <a:lnTo>
                    <a:pt x="252" y="483"/>
                  </a:lnTo>
                  <a:lnTo>
                    <a:pt x="247" y="458"/>
                  </a:lnTo>
                  <a:lnTo>
                    <a:pt x="252" y="477"/>
                  </a:lnTo>
                  <a:lnTo>
                    <a:pt x="259" y="492"/>
                  </a:lnTo>
                  <a:lnTo>
                    <a:pt x="265" y="504"/>
                  </a:lnTo>
                  <a:lnTo>
                    <a:pt x="268" y="507"/>
                  </a:lnTo>
                  <a:lnTo>
                    <a:pt x="272" y="510"/>
                  </a:lnTo>
                  <a:lnTo>
                    <a:pt x="265" y="494"/>
                  </a:lnTo>
                  <a:lnTo>
                    <a:pt x="261" y="480"/>
                  </a:lnTo>
                  <a:lnTo>
                    <a:pt x="260" y="467"/>
                  </a:lnTo>
                  <a:lnTo>
                    <a:pt x="259" y="455"/>
                  </a:lnTo>
                  <a:lnTo>
                    <a:pt x="261" y="434"/>
                  </a:lnTo>
                  <a:lnTo>
                    <a:pt x="262" y="419"/>
                  </a:lnTo>
                  <a:lnTo>
                    <a:pt x="264" y="389"/>
                  </a:lnTo>
                  <a:lnTo>
                    <a:pt x="265" y="370"/>
                  </a:lnTo>
                  <a:lnTo>
                    <a:pt x="266" y="351"/>
                  </a:lnTo>
                  <a:lnTo>
                    <a:pt x="275" y="363"/>
                  </a:lnTo>
                  <a:lnTo>
                    <a:pt x="284" y="373"/>
                  </a:lnTo>
                  <a:lnTo>
                    <a:pt x="294" y="383"/>
                  </a:lnTo>
                  <a:lnTo>
                    <a:pt x="300" y="388"/>
                  </a:lnTo>
                  <a:lnTo>
                    <a:pt x="307" y="392"/>
                  </a:lnTo>
                  <a:lnTo>
                    <a:pt x="316" y="397"/>
                  </a:lnTo>
                  <a:lnTo>
                    <a:pt x="325" y="401"/>
                  </a:lnTo>
                  <a:lnTo>
                    <a:pt x="335" y="403"/>
                  </a:lnTo>
                  <a:lnTo>
                    <a:pt x="345" y="403"/>
                  </a:lnTo>
                  <a:lnTo>
                    <a:pt x="348" y="403"/>
                  </a:lnTo>
                  <a:lnTo>
                    <a:pt x="356" y="403"/>
                  </a:lnTo>
                  <a:lnTo>
                    <a:pt x="364" y="402"/>
                  </a:lnTo>
                  <a:lnTo>
                    <a:pt x="371" y="398"/>
                  </a:lnTo>
                  <a:lnTo>
                    <a:pt x="379" y="396"/>
                  </a:lnTo>
                  <a:lnTo>
                    <a:pt x="386" y="391"/>
                  </a:lnTo>
                  <a:lnTo>
                    <a:pt x="393" y="385"/>
                  </a:lnTo>
                  <a:lnTo>
                    <a:pt x="399" y="379"/>
                  </a:lnTo>
                  <a:lnTo>
                    <a:pt x="406" y="371"/>
                  </a:lnTo>
                  <a:lnTo>
                    <a:pt x="415" y="359"/>
                  </a:lnTo>
                  <a:lnTo>
                    <a:pt x="424" y="346"/>
                  </a:lnTo>
                  <a:lnTo>
                    <a:pt x="421" y="357"/>
                  </a:lnTo>
                  <a:lnTo>
                    <a:pt x="421" y="372"/>
                  </a:lnTo>
                  <a:lnTo>
                    <a:pt x="421" y="390"/>
                  </a:lnTo>
                  <a:lnTo>
                    <a:pt x="422" y="400"/>
                  </a:lnTo>
                  <a:lnTo>
                    <a:pt x="425" y="408"/>
                  </a:lnTo>
                  <a:lnTo>
                    <a:pt x="432" y="433"/>
                  </a:lnTo>
                  <a:lnTo>
                    <a:pt x="439" y="458"/>
                  </a:lnTo>
                  <a:lnTo>
                    <a:pt x="446" y="483"/>
                  </a:lnTo>
                  <a:lnTo>
                    <a:pt x="449" y="493"/>
                  </a:lnTo>
                  <a:lnTo>
                    <a:pt x="450" y="503"/>
                  </a:lnTo>
                  <a:lnTo>
                    <a:pt x="451" y="511"/>
                  </a:lnTo>
                  <a:lnTo>
                    <a:pt x="450" y="519"/>
                  </a:lnTo>
                  <a:lnTo>
                    <a:pt x="449" y="534"/>
                  </a:lnTo>
                  <a:lnTo>
                    <a:pt x="445" y="543"/>
                  </a:lnTo>
                  <a:lnTo>
                    <a:pt x="444" y="547"/>
                  </a:lnTo>
                  <a:lnTo>
                    <a:pt x="447" y="541"/>
                  </a:lnTo>
                  <a:lnTo>
                    <a:pt x="457" y="517"/>
                  </a:lnTo>
                  <a:lnTo>
                    <a:pt x="457" y="523"/>
                  </a:lnTo>
                  <a:lnTo>
                    <a:pt x="457" y="528"/>
                  </a:lnTo>
                  <a:lnTo>
                    <a:pt x="455" y="540"/>
                  </a:lnTo>
                  <a:lnTo>
                    <a:pt x="444" y="569"/>
                  </a:lnTo>
                  <a:lnTo>
                    <a:pt x="450" y="562"/>
                  </a:lnTo>
                  <a:lnTo>
                    <a:pt x="453" y="555"/>
                  </a:lnTo>
                  <a:lnTo>
                    <a:pt x="464" y="521"/>
                  </a:lnTo>
                  <a:lnTo>
                    <a:pt x="465" y="532"/>
                  </a:lnTo>
                  <a:lnTo>
                    <a:pt x="464" y="544"/>
                  </a:lnTo>
                  <a:lnTo>
                    <a:pt x="462" y="554"/>
                  </a:lnTo>
                  <a:lnTo>
                    <a:pt x="458" y="563"/>
                  </a:lnTo>
                  <a:lnTo>
                    <a:pt x="451" y="579"/>
                  </a:lnTo>
                  <a:lnTo>
                    <a:pt x="444" y="592"/>
                  </a:lnTo>
                  <a:lnTo>
                    <a:pt x="449" y="587"/>
                  </a:lnTo>
                  <a:lnTo>
                    <a:pt x="453" y="582"/>
                  </a:lnTo>
                  <a:lnTo>
                    <a:pt x="458" y="576"/>
                  </a:lnTo>
                  <a:lnTo>
                    <a:pt x="462" y="570"/>
                  </a:lnTo>
                  <a:lnTo>
                    <a:pt x="465" y="562"/>
                  </a:lnTo>
                  <a:lnTo>
                    <a:pt x="469" y="554"/>
                  </a:lnTo>
                  <a:lnTo>
                    <a:pt x="471" y="544"/>
                  </a:lnTo>
                  <a:lnTo>
                    <a:pt x="472" y="535"/>
                  </a:lnTo>
                  <a:lnTo>
                    <a:pt x="474" y="551"/>
                  </a:lnTo>
                  <a:lnTo>
                    <a:pt x="472" y="564"/>
                  </a:lnTo>
                  <a:lnTo>
                    <a:pt x="469" y="576"/>
                  </a:lnTo>
                  <a:lnTo>
                    <a:pt x="463" y="586"/>
                  </a:lnTo>
                  <a:lnTo>
                    <a:pt x="457" y="594"/>
                  </a:lnTo>
                  <a:lnTo>
                    <a:pt x="449" y="601"/>
                  </a:lnTo>
                  <a:lnTo>
                    <a:pt x="440" y="607"/>
                  </a:lnTo>
                  <a:lnTo>
                    <a:pt x="432" y="612"/>
                  </a:lnTo>
                  <a:lnTo>
                    <a:pt x="439" y="611"/>
                  </a:lnTo>
                  <a:lnTo>
                    <a:pt x="446" y="608"/>
                  </a:lnTo>
                  <a:lnTo>
                    <a:pt x="452" y="606"/>
                  </a:lnTo>
                  <a:lnTo>
                    <a:pt x="458" y="602"/>
                  </a:lnTo>
                  <a:lnTo>
                    <a:pt x="468" y="595"/>
                  </a:lnTo>
                  <a:lnTo>
                    <a:pt x="476" y="586"/>
                  </a:lnTo>
                  <a:lnTo>
                    <a:pt x="483" y="577"/>
                  </a:lnTo>
                  <a:lnTo>
                    <a:pt x="488" y="570"/>
                  </a:lnTo>
                  <a:lnTo>
                    <a:pt x="491" y="563"/>
                  </a:lnTo>
                  <a:lnTo>
                    <a:pt x="492" y="577"/>
                  </a:lnTo>
                  <a:lnTo>
                    <a:pt x="491" y="580"/>
                  </a:lnTo>
                  <a:lnTo>
                    <a:pt x="483" y="588"/>
                  </a:lnTo>
                  <a:lnTo>
                    <a:pt x="472" y="596"/>
                  </a:lnTo>
                  <a:lnTo>
                    <a:pt x="460" y="605"/>
                  </a:lnTo>
                  <a:lnTo>
                    <a:pt x="446" y="613"/>
                  </a:lnTo>
                  <a:lnTo>
                    <a:pt x="431" y="621"/>
                  </a:lnTo>
                  <a:lnTo>
                    <a:pt x="414" y="627"/>
                  </a:lnTo>
                  <a:lnTo>
                    <a:pt x="396" y="633"/>
                  </a:lnTo>
                  <a:lnTo>
                    <a:pt x="377" y="637"/>
                  </a:lnTo>
                  <a:lnTo>
                    <a:pt x="358" y="638"/>
                  </a:lnTo>
                  <a:lnTo>
                    <a:pt x="339" y="638"/>
                  </a:lnTo>
                  <a:lnTo>
                    <a:pt x="319" y="636"/>
                  </a:lnTo>
                  <a:lnTo>
                    <a:pt x="309" y="632"/>
                  </a:lnTo>
                  <a:lnTo>
                    <a:pt x="299" y="630"/>
                  </a:lnTo>
                  <a:lnTo>
                    <a:pt x="288" y="625"/>
                  </a:lnTo>
                  <a:lnTo>
                    <a:pt x="279" y="620"/>
                  </a:lnTo>
                  <a:lnTo>
                    <a:pt x="269" y="614"/>
                  </a:lnTo>
                  <a:lnTo>
                    <a:pt x="259" y="608"/>
                  </a:lnTo>
                  <a:lnTo>
                    <a:pt x="249" y="600"/>
                  </a:lnTo>
                  <a:lnTo>
                    <a:pt x="240" y="592"/>
                  </a:lnTo>
                  <a:lnTo>
                    <a:pt x="230" y="582"/>
                  </a:lnTo>
                  <a:lnTo>
                    <a:pt x="222" y="572"/>
                  </a:lnTo>
                  <a:close/>
                  <a:moveTo>
                    <a:pt x="502" y="566"/>
                  </a:moveTo>
                  <a:lnTo>
                    <a:pt x="502" y="566"/>
                  </a:lnTo>
                  <a:lnTo>
                    <a:pt x="508" y="538"/>
                  </a:lnTo>
                  <a:lnTo>
                    <a:pt x="514" y="517"/>
                  </a:lnTo>
                  <a:lnTo>
                    <a:pt x="514" y="532"/>
                  </a:lnTo>
                  <a:lnTo>
                    <a:pt x="511" y="545"/>
                  </a:lnTo>
                  <a:lnTo>
                    <a:pt x="508" y="556"/>
                  </a:lnTo>
                  <a:lnTo>
                    <a:pt x="502" y="5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7" name="Freeform 42">
              <a:extLst>
                <a:ext uri="{FF2B5EF4-FFF2-40B4-BE49-F238E27FC236}">
                  <a16:creationId xmlns:a16="http://schemas.microsoft.com/office/drawing/2014/main" id="{91CDBE8A-3C64-4D93-9ECA-F7DD2A4DA15B}"/>
                </a:ext>
              </a:extLst>
            </p:cNvPr>
            <p:cNvSpPr>
              <a:spLocks noEditPoints="1"/>
            </p:cNvSpPr>
            <p:nvPr/>
          </p:nvSpPr>
          <p:spPr bwMode="auto">
            <a:xfrm>
              <a:off x="1188559" y="3064946"/>
              <a:ext cx="674178" cy="616059"/>
            </a:xfrm>
            <a:custGeom>
              <a:avLst/>
              <a:gdLst>
                <a:gd name="T0" fmla="*/ 2147483646 w 812"/>
                <a:gd name="T1" fmla="*/ 2147483646 h 742"/>
                <a:gd name="T2" fmla="*/ 2147483646 w 812"/>
                <a:gd name="T3" fmla="*/ 2147483646 h 742"/>
                <a:gd name="T4" fmla="*/ 2147483646 w 812"/>
                <a:gd name="T5" fmla="*/ 2147483646 h 742"/>
                <a:gd name="T6" fmla="*/ 2147483646 w 812"/>
                <a:gd name="T7" fmla="*/ 2147483646 h 742"/>
                <a:gd name="T8" fmla="*/ 2147483646 w 812"/>
                <a:gd name="T9" fmla="*/ 2147483646 h 742"/>
                <a:gd name="T10" fmla="*/ 2147483646 w 812"/>
                <a:gd name="T11" fmla="*/ 2147483646 h 742"/>
                <a:gd name="T12" fmla="*/ 2147483646 w 812"/>
                <a:gd name="T13" fmla="*/ 2147483646 h 742"/>
                <a:gd name="T14" fmla="*/ 2147483646 w 812"/>
                <a:gd name="T15" fmla="*/ 2147483646 h 742"/>
                <a:gd name="T16" fmla="*/ 2147483646 w 812"/>
                <a:gd name="T17" fmla="*/ 2147483646 h 742"/>
                <a:gd name="T18" fmla="*/ 2147483646 w 812"/>
                <a:gd name="T19" fmla="*/ 2147483646 h 742"/>
                <a:gd name="T20" fmla="*/ 2147483646 w 812"/>
                <a:gd name="T21" fmla="*/ 2147483646 h 742"/>
                <a:gd name="T22" fmla="*/ 2147483646 w 812"/>
                <a:gd name="T23" fmla="*/ 2147483646 h 742"/>
                <a:gd name="T24" fmla="*/ 2147483646 w 812"/>
                <a:gd name="T25" fmla="*/ 2147483646 h 742"/>
                <a:gd name="T26" fmla="*/ 2147483646 w 812"/>
                <a:gd name="T27" fmla="*/ 1717159018 h 742"/>
                <a:gd name="T28" fmla="*/ 2147483646 w 812"/>
                <a:gd name="T29" fmla="*/ 0 h 742"/>
                <a:gd name="T30" fmla="*/ 2147483646 w 812"/>
                <a:gd name="T31" fmla="*/ 2147483646 h 742"/>
                <a:gd name="T32" fmla="*/ 2147483646 w 812"/>
                <a:gd name="T33" fmla="*/ 2147483646 h 742"/>
                <a:gd name="T34" fmla="*/ 2147483646 w 812"/>
                <a:gd name="T35" fmla="*/ 2147483646 h 742"/>
                <a:gd name="T36" fmla="*/ 2147483646 w 812"/>
                <a:gd name="T37" fmla="*/ 2147483646 h 742"/>
                <a:gd name="T38" fmla="*/ 2147483646 w 812"/>
                <a:gd name="T39" fmla="*/ 2147483646 h 742"/>
                <a:gd name="T40" fmla="*/ 2147483646 w 812"/>
                <a:gd name="T41" fmla="*/ 2147483646 h 742"/>
                <a:gd name="T42" fmla="*/ 2147483646 w 812"/>
                <a:gd name="T43" fmla="*/ 2147483646 h 742"/>
                <a:gd name="T44" fmla="*/ 2147483646 w 812"/>
                <a:gd name="T45" fmla="*/ 2147483646 h 742"/>
                <a:gd name="T46" fmla="*/ 2147483646 w 812"/>
                <a:gd name="T47" fmla="*/ 2147483646 h 742"/>
                <a:gd name="T48" fmla="*/ 2147483646 w 812"/>
                <a:gd name="T49" fmla="*/ 2147483646 h 742"/>
                <a:gd name="T50" fmla="*/ 2147483646 w 812"/>
                <a:gd name="T51" fmla="*/ 2147483646 h 742"/>
                <a:gd name="T52" fmla="*/ 2147483646 w 812"/>
                <a:gd name="T53" fmla="*/ 2147483646 h 742"/>
                <a:gd name="T54" fmla="*/ 2147483646 w 812"/>
                <a:gd name="T55" fmla="*/ 2147483646 h 742"/>
                <a:gd name="T56" fmla="*/ 2147483646 w 812"/>
                <a:gd name="T57" fmla="*/ 2147483646 h 742"/>
                <a:gd name="T58" fmla="*/ 2147483646 w 812"/>
                <a:gd name="T59" fmla="*/ 2147483646 h 742"/>
                <a:gd name="T60" fmla="*/ 2147483646 w 812"/>
                <a:gd name="T61" fmla="*/ 2147483646 h 742"/>
                <a:gd name="T62" fmla="*/ 2147483646 w 812"/>
                <a:gd name="T63" fmla="*/ 2147483646 h 742"/>
                <a:gd name="T64" fmla="*/ 2147483646 w 812"/>
                <a:gd name="T65" fmla="*/ 2147483646 h 742"/>
                <a:gd name="T66" fmla="*/ 2147483646 w 812"/>
                <a:gd name="T67" fmla="*/ 2147483646 h 742"/>
                <a:gd name="T68" fmla="*/ 2147483646 w 812"/>
                <a:gd name="T69" fmla="*/ 2147483646 h 742"/>
                <a:gd name="T70" fmla="*/ 2147483646 w 812"/>
                <a:gd name="T71" fmla="*/ 2147483646 h 742"/>
                <a:gd name="T72" fmla="*/ 2147483646 w 812"/>
                <a:gd name="T73" fmla="*/ 2147483646 h 742"/>
                <a:gd name="T74" fmla="*/ 2147483646 w 812"/>
                <a:gd name="T75" fmla="*/ 2147483646 h 742"/>
                <a:gd name="T76" fmla="*/ 2147483646 w 812"/>
                <a:gd name="T77" fmla="*/ 2147483646 h 742"/>
                <a:gd name="T78" fmla="*/ 2147483646 w 812"/>
                <a:gd name="T79" fmla="*/ 2147483646 h 742"/>
                <a:gd name="T80" fmla="*/ 2147483646 w 812"/>
                <a:gd name="T81" fmla="*/ 2147483646 h 742"/>
                <a:gd name="T82" fmla="*/ 2147483646 w 812"/>
                <a:gd name="T83" fmla="*/ 2147483646 h 742"/>
                <a:gd name="T84" fmla="*/ 2147483646 w 812"/>
                <a:gd name="T85" fmla="*/ 2147483646 h 742"/>
                <a:gd name="T86" fmla="*/ 2147483646 w 812"/>
                <a:gd name="T87" fmla="*/ 2147483646 h 742"/>
                <a:gd name="T88" fmla="*/ 2147483646 w 812"/>
                <a:gd name="T89" fmla="*/ 2147483646 h 742"/>
                <a:gd name="T90" fmla="*/ 2147483646 w 812"/>
                <a:gd name="T91" fmla="*/ 2147483646 h 742"/>
                <a:gd name="T92" fmla="*/ 2147483646 w 812"/>
                <a:gd name="T93" fmla="*/ 2147483646 h 742"/>
                <a:gd name="T94" fmla="*/ 2147483646 w 812"/>
                <a:gd name="T95" fmla="*/ 2147483646 h 742"/>
                <a:gd name="T96" fmla="*/ 2147483646 w 812"/>
                <a:gd name="T97" fmla="*/ 2147483646 h 742"/>
                <a:gd name="T98" fmla="*/ 2147483646 w 812"/>
                <a:gd name="T99" fmla="*/ 2147483646 h 742"/>
                <a:gd name="T100" fmla="*/ 2147483646 w 812"/>
                <a:gd name="T101" fmla="*/ 2147483646 h 742"/>
                <a:gd name="T102" fmla="*/ 2147483646 w 812"/>
                <a:gd name="T103" fmla="*/ 2147483646 h 742"/>
                <a:gd name="T104" fmla="*/ 2147483646 w 812"/>
                <a:gd name="T105" fmla="*/ 2147483646 h 742"/>
                <a:gd name="T106" fmla="*/ 2147483646 w 812"/>
                <a:gd name="T107" fmla="*/ 2147483646 h 742"/>
                <a:gd name="T108" fmla="*/ 2147483646 w 812"/>
                <a:gd name="T109" fmla="*/ 2147483646 h 742"/>
                <a:gd name="T110" fmla="*/ 2147483646 w 812"/>
                <a:gd name="T111" fmla="*/ 2147483646 h 742"/>
                <a:gd name="T112" fmla="*/ 2147483646 w 812"/>
                <a:gd name="T113" fmla="*/ 2147483646 h 742"/>
                <a:gd name="T114" fmla="*/ 2147483646 w 812"/>
                <a:gd name="T115" fmla="*/ 2147483646 h 742"/>
                <a:gd name="T116" fmla="*/ 2147483646 w 812"/>
                <a:gd name="T117" fmla="*/ 2147483646 h 742"/>
                <a:gd name="T118" fmla="*/ 2147483646 w 812"/>
                <a:gd name="T119" fmla="*/ 2147483646 h 742"/>
                <a:gd name="T120" fmla="*/ 2147483646 w 812"/>
                <a:gd name="T121" fmla="*/ 2147483646 h 7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12" h="742">
                  <a:moveTo>
                    <a:pt x="742" y="563"/>
                  </a:moveTo>
                  <a:lnTo>
                    <a:pt x="742" y="563"/>
                  </a:lnTo>
                  <a:lnTo>
                    <a:pt x="724" y="557"/>
                  </a:lnTo>
                  <a:lnTo>
                    <a:pt x="696" y="546"/>
                  </a:lnTo>
                  <a:lnTo>
                    <a:pt x="622" y="518"/>
                  </a:lnTo>
                  <a:lnTo>
                    <a:pt x="548" y="489"/>
                  </a:lnTo>
                  <a:lnTo>
                    <a:pt x="521" y="478"/>
                  </a:lnTo>
                  <a:lnTo>
                    <a:pt x="505" y="474"/>
                  </a:lnTo>
                  <a:lnTo>
                    <a:pt x="507" y="389"/>
                  </a:lnTo>
                  <a:lnTo>
                    <a:pt x="516" y="376"/>
                  </a:lnTo>
                  <a:lnTo>
                    <a:pt x="527" y="362"/>
                  </a:lnTo>
                  <a:lnTo>
                    <a:pt x="532" y="355"/>
                  </a:lnTo>
                  <a:lnTo>
                    <a:pt x="535" y="348"/>
                  </a:lnTo>
                  <a:lnTo>
                    <a:pt x="538" y="349"/>
                  </a:lnTo>
                  <a:lnTo>
                    <a:pt x="541" y="349"/>
                  </a:lnTo>
                  <a:lnTo>
                    <a:pt x="545" y="349"/>
                  </a:lnTo>
                  <a:lnTo>
                    <a:pt x="552" y="346"/>
                  </a:lnTo>
                  <a:lnTo>
                    <a:pt x="558" y="340"/>
                  </a:lnTo>
                  <a:lnTo>
                    <a:pt x="563" y="331"/>
                  </a:lnTo>
                  <a:lnTo>
                    <a:pt x="566" y="323"/>
                  </a:lnTo>
                  <a:lnTo>
                    <a:pt x="570" y="312"/>
                  </a:lnTo>
                  <a:lnTo>
                    <a:pt x="576" y="300"/>
                  </a:lnTo>
                  <a:lnTo>
                    <a:pt x="582" y="286"/>
                  </a:lnTo>
                  <a:lnTo>
                    <a:pt x="584" y="280"/>
                  </a:lnTo>
                  <a:lnTo>
                    <a:pt x="585" y="273"/>
                  </a:lnTo>
                  <a:lnTo>
                    <a:pt x="584" y="253"/>
                  </a:lnTo>
                  <a:lnTo>
                    <a:pt x="583" y="239"/>
                  </a:lnTo>
                  <a:lnTo>
                    <a:pt x="579" y="227"/>
                  </a:lnTo>
                  <a:lnTo>
                    <a:pt x="577" y="223"/>
                  </a:lnTo>
                  <a:lnTo>
                    <a:pt x="575" y="221"/>
                  </a:lnTo>
                  <a:lnTo>
                    <a:pt x="571" y="219"/>
                  </a:lnTo>
                  <a:lnTo>
                    <a:pt x="569" y="217"/>
                  </a:lnTo>
                  <a:lnTo>
                    <a:pt x="561" y="216"/>
                  </a:lnTo>
                  <a:lnTo>
                    <a:pt x="556" y="217"/>
                  </a:lnTo>
                  <a:lnTo>
                    <a:pt x="550" y="221"/>
                  </a:lnTo>
                  <a:lnTo>
                    <a:pt x="550" y="219"/>
                  </a:lnTo>
                  <a:lnTo>
                    <a:pt x="551" y="214"/>
                  </a:lnTo>
                  <a:lnTo>
                    <a:pt x="551" y="212"/>
                  </a:lnTo>
                  <a:lnTo>
                    <a:pt x="550" y="210"/>
                  </a:lnTo>
                  <a:lnTo>
                    <a:pt x="548" y="207"/>
                  </a:lnTo>
                  <a:lnTo>
                    <a:pt x="548" y="203"/>
                  </a:lnTo>
                  <a:lnTo>
                    <a:pt x="548" y="197"/>
                  </a:lnTo>
                  <a:lnTo>
                    <a:pt x="550" y="185"/>
                  </a:lnTo>
                  <a:lnTo>
                    <a:pt x="550" y="178"/>
                  </a:lnTo>
                  <a:lnTo>
                    <a:pt x="550" y="172"/>
                  </a:lnTo>
                  <a:lnTo>
                    <a:pt x="547" y="170"/>
                  </a:lnTo>
                  <a:lnTo>
                    <a:pt x="547" y="166"/>
                  </a:lnTo>
                  <a:lnTo>
                    <a:pt x="548" y="165"/>
                  </a:lnTo>
                  <a:lnTo>
                    <a:pt x="550" y="163"/>
                  </a:lnTo>
                  <a:lnTo>
                    <a:pt x="551" y="162"/>
                  </a:lnTo>
                  <a:lnTo>
                    <a:pt x="551" y="160"/>
                  </a:lnTo>
                  <a:lnTo>
                    <a:pt x="552" y="155"/>
                  </a:lnTo>
                  <a:lnTo>
                    <a:pt x="551" y="150"/>
                  </a:lnTo>
                  <a:lnTo>
                    <a:pt x="551" y="145"/>
                  </a:lnTo>
                  <a:lnTo>
                    <a:pt x="550" y="144"/>
                  </a:lnTo>
                  <a:lnTo>
                    <a:pt x="551" y="143"/>
                  </a:lnTo>
                  <a:lnTo>
                    <a:pt x="553" y="138"/>
                  </a:lnTo>
                  <a:lnTo>
                    <a:pt x="554" y="134"/>
                  </a:lnTo>
                  <a:lnTo>
                    <a:pt x="554" y="130"/>
                  </a:lnTo>
                  <a:lnTo>
                    <a:pt x="554" y="124"/>
                  </a:lnTo>
                  <a:lnTo>
                    <a:pt x="553" y="118"/>
                  </a:lnTo>
                  <a:lnTo>
                    <a:pt x="553" y="112"/>
                  </a:lnTo>
                  <a:lnTo>
                    <a:pt x="553" y="111"/>
                  </a:lnTo>
                  <a:lnTo>
                    <a:pt x="553" y="102"/>
                  </a:lnTo>
                  <a:lnTo>
                    <a:pt x="551" y="98"/>
                  </a:lnTo>
                  <a:lnTo>
                    <a:pt x="547" y="90"/>
                  </a:lnTo>
                  <a:lnTo>
                    <a:pt x="545" y="88"/>
                  </a:lnTo>
                  <a:lnTo>
                    <a:pt x="541" y="87"/>
                  </a:lnTo>
                  <a:lnTo>
                    <a:pt x="539" y="86"/>
                  </a:lnTo>
                  <a:lnTo>
                    <a:pt x="538" y="83"/>
                  </a:lnTo>
                  <a:lnTo>
                    <a:pt x="538" y="81"/>
                  </a:lnTo>
                  <a:lnTo>
                    <a:pt x="538" y="80"/>
                  </a:lnTo>
                  <a:lnTo>
                    <a:pt x="537" y="73"/>
                  </a:lnTo>
                  <a:lnTo>
                    <a:pt x="537" y="70"/>
                  </a:lnTo>
                  <a:lnTo>
                    <a:pt x="535" y="68"/>
                  </a:lnTo>
                  <a:lnTo>
                    <a:pt x="533" y="64"/>
                  </a:lnTo>
                  <a:lnTo>
                    <a:pt x="532" y="63"/>
                  </a:lnTo>
                  <a:lnTo>
                    <a:pt x="531" y="62"/>
                  </a:lnTo>
                  <a:lnTo>
                    <a:pt x="528" y="62"/>
                  </a:lnTo>
                  <a:lnTo>
                    <a:pt x="526" y="61"/>
                  </a:lnTo>
                  <a:lnTo>
                    <a:pt x="522" y="57"/>
                  </a:lnTo>
                  <a:lnTo>
                    <a:pt x="521" y="57"/>
                  </a:lnTo>
                  <a:lnTo>
                    <a:pt x="520" y="55"/>
                  </a:lnTo>
                  <a:lnTo>
                    <a:pt x="519" y="53"/>
                  </a:lnTo>
                  <a:lnTo>
                    <a:pt x="518" y="51"/>
                  </a:lnTo>
                  <a:lnTo>
                    <a:pt x="516" y="50"/>
                  </a:lnTo>
                  <a:lnTo>
                    <a:pt x="515" y="49"/>
                  </a:lnTo>
                  <a:lnTo>
                    <a:pt x="513" y="45"/>
                  </a:lnTo>
                  <a:lnTo>
                    <a:pt x="510" y="44"/>
                  </a:lnTo>
                  <a:lnTo>
                    <a:pt x="507" y="44"/>
                  </a:lnTo>
                  <a:lnTo>
                    <a:pt x="502" y="39"/>
                  </a:lnTo>
                  <a:lnTo>
                    <a:pt x="495" y="35"/>
                  </a:lnTo>
                  <a:lnTo>
                    <a:pt x="481" y="25"/>
                  </a:lnTo>
                  <a:lnTo>
                    <a:pt x="464" y="16"/>
                  </a:lnTo>
                  <a:lnTo>
                    <a:pt x="457" y="12"/>
                  </a:lnTo>
                  <a:lnTo>
                    <a:pt x="444" y="6"/>
                  </a:lnTo>
                  <a:lnTo>
                    <a:pt x="439" y="5"/>
                  </a:lnTo>
                  <a:lnTo>
                    <a:pt x="438" y="5"/>
                  </a:lnTo>
                  <a:lnTo>
                    <a:pt x="437" y="5"/>
                  </a:lnTo>
                  <a:lnTo>
                    <a:pt x="433" y="4"/>
                  </a:lnTo>
                  <a:lnTo>
                    <a:pt x="431" y="3"/>
                  </a:lnTo>
                  <a:lnTo>
                    <a:pt x="429" y="3"/>
                  </a:lnTo>
                  <a:lnTo>
                    <a:pt x="426" y="3"/>
                  </a:lnTo>
                  <a:lnTo>
                    <a:pt x="421" y="2"/>
                  </a:lnTo>
                  <a:lnTo>
                    <a:pt x="416" y="0"/>
                  </a:lnTo>
                  <a:lnTo>
                    <a:pt x="414" y="0"/>
                  </a:lnTo>
                  <a:lnTo>
                    <a:pt x="397" y="0"/>
                  </a:lnTo>
                  <a:lnTo>
                    <a:pt x="391" y="0"/>
                  </a:lnTo>
                  <a:lnTo>
                    <a:pt x="386" y="0"/>
                  </a:lnTo>
                  <a:lnTo>
                    <a:pt x="380" y="2"/>
                  </a:lnTo>
                  <a:lnTo>
                    <a:pt x="376" y="2"/>
                  </a:lnTo>
                  <a:lnTo>
                    <a:pt x="373" y="2"/>
                  </a:lnTo>
                  <a:lnTo>
                    <a:pt x="369" y="0"/>
                  </a:lnTo>
                  <a:lnTo>
                    <a:pt x="366" y="2"/>
                  </a:lnTo>
                  <a:lnTo>
                    <a:pt x="362" y="3"/>
                  </a:lnTo>
                  <a:lnTo>
                    <a:pt x="357" y="4"/>
                  </a:lnTo>
                  <a:lnTo>
                    <a:pt x="354" y="4"/>
                  </a:lnTo>
                  <a:lnTo>
                    <a:pt x="350" y="4"/>
                  </a:lnTo>
                  <a:lnTo>
                    <a:pt x="347" y="6"/>
                  </a:lnTo>
                  <a:lnTo>
                    <a:pt x="343" y="7"/>
                  </a:lnTo>
                  <a:lnTo>
                    <a:pt x="340" y="10"/>
                  </a:lnTo>
                  <a:lnTo>
                    <a:pt x="336" y="12"/>
                  </a:lnTo>
                  <a:lnTo>
                    <a:pt x="331" y="13"/>
                  </a:lnTo>
                  <a:lnTo>
                    <a:pt x="327" y="17"/>
                  </a:lnTo>
                  <a:lnTo>
                    <a:pt x="319" y="21"/>
                  </a:lnTo>
                  <a:lnTo>
                    <a:pt x="310" y="28"/>
                  </a:lnTo>
                  <a:lnTo>
                    <a:pt x="306" y="30"/>
                  </a:lnTo>
                  <a:lnTo>
                    <a:pt x="304" y="34"/>
                  </a:lnTo>
                  <a:lnTo>
                    <a:pt x="300" y="38"/>
                  </a:lnTo>
                  <a:lnTo>
                    <a:pt x="297" y="41"/>
                  </a:lnTo>
                  <a:lnTo>
                    <a:pt x="296" y="42"/>
                  </a:lnTo>
                  <a:lnTo>
                    <a:pt x="295" y="43"/>
                  </a:lnTo>
                  <a:lnTo>
                    <a:pt x="292" y="48"/>
                  </a:lnTo>
                  <a:lnTo>
                    <a:pt x="290" y="53"/>
                  </a:lnTo>
                  <a:lnTo>
                    <a:pt x="289" y="54"/>
                  </a:lnTo>
                  <a:lnTo>
                    <a:pt x="287" y="55"/>
                  </a:lnTo>
                  <a:lnTo>
                    <a:pt x="285" y="56"/>
                  </a:lnTo>
                  <a:lnTo>
                    <a:pt x="284" y="58"/>
                  </a:lnTo>
                  <a:lnTo>
                    <a:pt x="283" y="64"/>
                  </a:lnTo>
                  <a:lnTo>
                    <a:pt x="281" y="72"/>
                  </a:lnTo>
                  <a:lnTo>
                    <a:pt x="279" y="74"/>
                  </a:lnTo>
                  <a:lnTo>
                    <a:pt x="277" y="75"/>
                  </a:lnTo>
                  <a:lnTo>
                    <a:pt x="273" y="76"/>
                  </a:lnTo>
                  <a:lnTo>
                    <a:pt x="271" y="79"/>
                  </a:lnTo>
                  <a:lnTo>
                    <a:pt x="270" y="81"/>
                  </a:lnTo>
                  <a:lnTo>
                    <a:pt x="268" y="85"/>
                  </a:lnTo>
                  <a:lnTo>
                    <a:pt x="266" y="87"/>
                  </a:lnTo>
                  <a:lnTo>
                    <a:pt x="259" y="94"/>
                  </a:lnTo>
                  <a:lnTo>
                    <a:pt x="258" y="98"/>
                  </a:lnTo>
                  <a:lnTo>
                    <a:pt x="257" y="104"/>
                  </a:lnTo>
                  <a:lnTo>
                    <a:pt x="255" y="109"/>
                  </a:lnTo>
                  <a:lnTo>
                    <a:pt x="254" y="113"/>
                  </a:lnTo>
                  <a:lnTo>
                    <a:pt x="253" y="115"/>
                  </a:lnTo>
                  <a:lnTo>
                    <a:pt x="252" y="120"/>
                  </a:lnTo>
                  <a:lnTo>
                    <a:pt x="252" y="124"/>
                  </a:lnTo>
                  <a:lnTo>
                    <a:pt x="249" y="127"/>
                  </a:lnTo>
                  <a:lnTo>
                    <a:pt x="248" y="130"/>
                  </a:lnTo>
                  <a:lnTo>
                    <a:pt x="248" y="134"/>
                  </a:lnTo>
                  <a:lnTo>
                    <a:pt x="249" y="137"/>
                  </a:lnTo>
                  <a:lnTo>
                    <a:pt x="248" y="139"/>
                  </a:lnTo>
                  <a:lnTo>
                    <a:pt x="248" y="143"/>
                  </a:lnTo>
                  <a:lnTo>
                    <a:pt x="248" y="149"/>
                  </a:lnTo>
                  <a:lnTo>
                    <a:pt x="248" y="159"/>
                  </a:lnTo>
                  <a:lnTo>
                    <a:pt x="249" y="170"/>
                  </a:lnTo>
                  <a:lnTo>
                    <a:pt x="249" y="177"/>
                  </a:lnTo>
                  <a:lnTo>
                    <a:pt x="248" y="183"/>
                  </a:lnTo>
                  <a:lnTo>
                    <a:pt x="246" y="189"/>
                  </a:lnTo>
                  <a:lnTo>
                    <a:pt x="246" y="197"/>
                  </a:lnTo>
                  <a:lnTo>
                    <a:pt x="247" y="213"/>
                  </a:lnTo>
                  <a:lnTo>
                    <a:pt x="249" y="220"/>
                  </a:lnTo>
                  <a:lnTo>
                    <a:pt x="245" y="217"/>
                  </a:lnTo>
                  <a:lnTo>
                    <a:pt x="239" y="216"/>
                  </a:lnTo>
                  <a:lnTo>
                    <a:pt x="233" y="217"/>
                  </a:lnTo>
                  <a:lnTo>
                    <a:pt x="227" y="221"/>
                  </a:lnTo>
                  <a:lnTo>
                    <a:pt x="224" y="223"/>
                  </a:lnTo>
                  <a:lnTo>
                    <a:pt x="222" y="227"/>
                  </a:lnTo>
                  <a:lnTo>
                    <a:pt x="219" y="239"/>
                  </a:lnTo>
                  <a:lnTo>
                    <a:pt x="217" y="253"/>
                  </a:lnTo>
                  <a:lnTo>
                    <a:pt x="216" y="273"/>
                  </a:lnTo>
                  <a:lnTo>
                    <a:pt x="217" y="280"/>
                  </a:lnTo>
                  <a:lnTo>
                    <a:pt x="220" y="286"/>
                  </a:lnTo>
                  <a:lnTo>
                    <a:pt x="226" y="300"/>
                  </a:lnTo>
                  <a:lnTo>
                    <a:pt x="232" y="312"/>
                  </a:lnTo>
                  <a:lnTo>
                    <a:pt x="235" y="323"/>
                  </a:lnTo>
                  <a:lnTo>
                    <a:pt x="239" y="333"/>
                  </a:lnTo>
                  <a:lnTo>
                    <a:pt x="243" y="341"/>
                  </a:lnTo>
                  <a:lnTo>
                    <a:pt x="249" y="347"/>
                  </a:lnTo>
                  <a:lnTo>
                    <a:pt x="252" y="349"/>
                  </a:lnTo>
                  <a:lnTo>
                    <a:pt x="255" y="350"/>
                  </a:lnTo>
                  <a:lnTo>
                    <a:pt x="259" y="350"/>
                  </a:lnTo>
                  <a:lnTo>
                    <a:pt x="264" y="349"/>
                  </a:lnTo>
                  <a:lnTo>
                    <a:pt x="268" y="360"/>
                  </a:lnTo>
                  <a:lnTo>
                    <a:pt x="274" y="369"/>
                  </a:lnTo>
                  <a:lnTo>
                    <a:pt x="287" y="386"/>
                  </a:lnTo>
                  <a:lnTo>
                    <a:pt x="287" y="397"/>
                  </a:lnTo>
                  <a:lnTo>
                    <a:pt x="287" y="418"/>
                  </a:lnTo>
                  <a:lnTo>
                    <a:pt x="287" y="474"/>
                  </a:lnTo>
                  <a:lnTo>
                    <a:pt x="281" y="474"/>
                  </a:lnTo>
                  <a:lnTo>
                    <a:pt x="271" y="477"/>
                  </a:lnTo>
                  <a:lnTo>
                    <a:pt x="243" y="486"/>
                  </a:lnTo>
                  <a:lnTo>
                    <a:pt x="208" y="500"/>
                  </a:lnTo>
                  <a:lnTo>
                    <a:pt x="168" y="515"/>
                  </a:lnTo>
                  <a:lnTo>
                    <a:pt x="90" y="547"/>
                  </a:lnTo>
                  <a:lnTo>
                    <a:pt x="44" y="567"/>
                  </a:lnTo>
                  <a:lnTo>
                    <a:pt x="41" y="569"/>
                  </a:lnTo>
                  <a:lnTo>
                    <a:pt x="38" y="571"/>
                  </a:lnTo>
                  <a:lnTo>
                    <a:pt x="33" y="578"/>
                  </a:lnTo>
                  <a:lnTo>
                    <a:pt x="29" y="588"/>
                  </a:lnTo>
                  <a:lnTo>
                    <a:pt x="25" y="599"/>
                  </a:lnTo>
                  <a:lnTo>
                    <a:pt x="18" y="628"/>
                  </a:lnTo>
                  <a:lnTo>
                    <a:pt x="11" y="659"/>
                  </a:lnTo>
                  <a:lnTo>
                    <a:pt x="6" y="690"/>
                  </a:lnTo>
                  <a:lnTo>
                    <a:pt x="3" y="716"/>
                  </a:lnTo>
                  <a:lnTo>
                    <a:pt x="0" y="742"/>
                  </a:lnTo>
                  <a:lnTo>
                    <a:pt x="812" y="742"/>
                  </a:lnTo>
                  <a:lnTo>
                    <a:pt x="808" y="731"/>
                  </a:lnTo>
                  <a:lnTo>
                    <a:pt x="803" y="719"/>
                  </a:lnTo>
                  <a:lnTo>
                    <a:pt x="795" y="693"/>
                  </a:lnTo>
                  <a:lnTo>
                    <a:pt x="780" y="635"/>
                  </a:lnTo>
                  <a:lnTo>
                    <a:pt x="773" y="609"/>
                  </a:lnTo>
                  <a:lnTo>
                    <a:pt x="768" y="596"/>
                  </a:lnTo>
                  <a:lnTo>
                    <a:pt x="763" y="585"/>
                  </a:lnTo>
                  <a:lnTo>
                    <a:pt x="758" y="577"/>
                  </a:lnTo>
                  <a:lnTo>
                    <a:pt x="754" y="570"/>
                  </a:lnTo>
                  <a:lnTo>
                    <a:pt x="748" y="565"/>
                  </a:lnTo>
                  <a:lnTo>
                    <a:pt x="742" y="563"/>
                  </a:lnTo>
                  <a:close/>
                  <a:moveTo>
                    <a:pt x="547" y="241"/>
                  </a:moveTo>
                  <a:lnTo>
                    <a:pt x="547" y="241"/>
                  </a:lnTo>
                  <a:lnTo>
                    <a:pt x="547" y="236"/>
                  </a:lnTo>
                  <a:lnTo>
                    <a:pt x="547" y="229"/>
                  </a:lnTo>
                  <a:lnTo>
                    <a:pt x="548" y="225"/>
                  </a:lnTo>
                  <a:lnTo>
                    <a:pt x="551" y="227"/>
                  </a:lnTo>
                  <a:lnTo>
                    <a:pt x="554" y="225"/>
                  </a:lnTo>
                  <a:lnTo>
                    <a:pt x="559" y="222"/>
                  </a:lnTo>
                  <a:lnTo>
                    <a:pt x="561" y="222"/>
                  </a:lnTo>
                  <a:lnTo>
                    <a:pt x="565" y="222"/>
                  </a:lnTo>
                  <a:lnTo>
                    <a:pt x="567" y="223"/>
                  </a:lnTo>
                  <a:lnTo>
                    <a:pt x="571" y="226"/>
                  </a:lnTo>
                  <a:lnTo>
                    <a:pt x="573" y="229"/>
                  </a:lnTo>
                  <a:lnTo>
                    <a:pt x="576" y="236"/>
                  </a:lnTo>
                  <a:lnTo>
                    <a:pt x="578" y="251"/>
                  </a:lnTo>
                  <a:lnTo>
                    <a:pt x="579" y="273"/>
                  </a:lnTo>
                  <a:lnTo>
                    <a:pt x="578" y="279"/>
                  </a:lnTo>
                  <a:lnTo>
                    <a:pt x="577" y="285"/>
                  </a:lnTo>
                  <a:lnTo>
                    <a:pt x="570" y="298"/>
                  </a:lnTo>
                  <a:lnTo>
                    <a:pt x="565" y="310"/>
                  </a:lnTo>
                  <a:lnTo>
                    <a:pt x="560" y="322"/>
                  </a:lnTo>
                  <a:lnTo>
                    <a:pt x="558" y="329"/>
                  </a:lnTo>
                  <a:lnTo>
                    <a:pt x="553" y="336"/>
                  </a:lnTo>
                  <a:lnTo>
                    <a:pt x="548" y="341"/>
                  </a:lnTo>
                  <a:lnTo>
                    <a:pt x="544" y="343"/>
                  </a:lnTo>
                  <a:lnTo>
                    <a:pt x="540" y="343"/>
                  </a:lnTo>
                  <a:lnTo>
                    <a:pt x="538" y="342"/>
                  </a:lnTo>
                  <a:lnTo>
                    <a:pt x="540" y="335"/>
                  </a:lnTo>
                  <a:lnTo>
                    <a:pt x="542" y="327"/>
                  </a:lnTo>
                  <a:lnTo>
                    <a:pt x="544" y="312"/>
                  </a:lnTo>
                  <a:lnTo>
                    <a:pt x="542" y="299"/>
                  </a:lnTo>
                  <a:lnTo>
                    <a:pt x="540" y="287"/>
                  </a:lnTo>
                  <a:lnTo>
                    <a:pt x="539" y="273"/>
                  </a:lnTo>
                  <a:lnTo>
                    <a:pt x="539" y="267"/>
                  </a:lnTo>
                  <a:lnTo>
                    <a:pt x="540" y="261"/>
                  </a:lnTo>
                  <a:lnTo>
                    <a:pt x="541" y="253"/>
                  </a:lnTo>
                  <a:lnTo>
                    <a:pt x="544" y="245"/>
                  </a:lnTo>
                  <a:lnTo>
                    <a:pt x="547" y="241"/>
                  </a:lnTo>
                  <a:close/>
                  <a:moveTo>
                    <a:pt x="257" y="344"/>
                  </a:moveTo>
                  <a:lnTo>
                    <a:pt x="257" y="344"/>
                  </a:lnTo>
                  <a:lnTo>
                    <a:pt x="253" y="342"/>
                  </a:lnTo>
                  <a:lnTo>
                    <a:pt x="248" y="337"/>
                  </a:lnTo>
                  <a:lnTo>
                    <a:pt x="243" y="330"/>
                  </a:lnTo>
                  <a:lnTo>
                    <a:pt x="241" y="322"/>
                  </a:lnTo>
                  <a:lnTo>
                    <a:pt x="236" y="310"/>
                  </a:lnTo>
                  <a:lnTo>
                    <a:pt x="232" y="298"/>
                  </a:lnTo>
                  <a:lnTo>
                    <a:pt x="224" y="285"/>
                  </a:lnTo>
                  <a:lnTo>
                    <a:pt x="223" y="279"/>
                  </a:lnTo>
                  <a:lnTo>
                    <a:pt x="222" y="273"/>
                  </a:lnTo>
                  <a:lnTo>
                    <a:pt x="223" y="251"/>
                  </a:lnTo>
                  <a:lnTo>
                    <a:pt x="226" y="236"/>
                  </a:lnTo>
                  <a:lnTo>
                    <a:pt x="228" y="229"/>
                  </a:lnTo>
                  <a:lnTo>
                    <a:pt x="230" y="226"/>
                  </a:lnTo>
                  <a:lnTo>
                    <a:pt x="234" y="223"/>
                  </a:lnTo>
                  <a:lnTo>
                    <a:pt x="238" y="222"/>
                  </a:lnTo>
                  <a:lnTo>
                    <a:pt x="240" y="222"/>
                  </a:lnTo>
                  <a:lnTo>
                    <a:pt x="243" y="223"/>
                  </a:lnTo>
                  <a:lnTo>
                    <a:pt x="248" y="226"/>
                  </a:lnTo>
                  <a:lnTo>
                    <a:pt x="252" y="228"/>
                  </a:lnTo>
                  <a:lnTo>
                    <a:pt x="253" y="227"/>
                  </a:lnTo>
                  <a:lnTo>
                    <a:pt x="258" y="236"/>
                  </a:lnTo>
                  <a:lnTo>
                    <a:pt x="260" y="233"/>
                  </a:lnTo>
                  <a:lnTo>
                    <a:pt x="262" y="240"/>
                  </a:lnTo>
                  <a:lnTo>
                    <a:pt x="264" y="248"/>
                  </a:lnTo>
                  <a:lnTo>
                    <a:pt x="265" y="257"/>
                  </a:lnTo>
                  <a:lnTo>
                    <a:pt x="264" y="265"/>
                  </a:lnTo>
                  <a:lnTo>
                    <a:pt x="261" y="274"/>
                  </a:lnTo>
                  <a:lnTo>
                    <a:pt x="258" y="289"/>
                  </a:lnTo>
                  <a:lnTo>
                    <a:pt x="255" y="305"/>
                  </a:lnTo>
                  <a:lnTo>
                    <a:pt x="255" y="314"/>
                  </a:lnTo>
                  <a:lnTo>
                    <a:pt x="257" y="323"/>
                  </a:lnTo>
                  <a:lnTo>
                    <a:pt x="258" y="334"/>
                  </a:lnTo>
                  <a:lnTo>
                    <a:pt x="261" y="343"/>
                  </a:lnTo>
                  <a:lnTo>
                    <a:pt x="259" y="344"/>
                  </a:lnTo>
                  <a:lnTo>
                    <a:pt x="257" y="344"/>
                  </a:lnTo>
                  <a:close/>
                  <a:moveTo>
                    <a:pt x="267" y="276"/>
                  </a:moveTo>
                  <a:lnTo>
                    <a:pt x="267" y="276"/>
                  </a:lnTo>
                  <a:lnTo>
                    <a:pt x="270" y="265"/>
                  </a:lnTo>
                  <a:lnTo>
                    <a:pt x="271" y="257"/>
                  </a:lnTo>
                  <a:lnTo>
                    <a:pt x="270" y="247"/>
                  </a:lnTo>
                  <a:lnTo>
                    <a:pt x="268" y="239"/>
                  </a:lnTo>
                  <a:lnTo>
                    <a:pt x="266" y="227"/>
                  </a:lnTo>
                  <a:lnTo>
                    <a:pt x="265" y="219"/>
                  </a:lnTo>
                  <a:lnTo>
                    <a:pt x="265" y="210"/>
                  </a:lnTo>
                  <a:lnTo>
                    <a:pt x="267" y="201"/>
                  </a:lnTo>
                  <a:lnTo>
                    <a:pt x="271" y="190"/>
                  </a:lnTo>
                  <a:lnTo>
                    <a:pt x="274" y="181"/>
                  </a:lnTo>
                  <a:lnTo>
                    <a:pt x="278" y="170"/>
                  </a:lnTo>
                  <a:lnTo>
                    <a:pt x="277" y="156"/>
                  </a:lnTo>
                  <a:lnTo>
                    <a:pt x="278" y="143"/>
                  </a:lnTo>
                  <a:lnTo>
                    <a:pt x="283" y="115"/>
                  </a:lnTo>
                  <a:lnTo>
                    <a:pt x="285" y="108"/>
                  </a:lnTo>
                  <a:lnTo>
                    <a:pt x="289" y="101"/>
                  </a:lnTo>
                  <a:lnTo>
                    <a:pt x="295" y="95"/>
                  </a:lnTo>
                  <a:lnTo>
                    <a:pt x="300" y="89"/>
                  </a:lnTo>
                  <a:lnTo>
                    <a:pt x="308" y="86"/>
                  </a:lnTo>
                  <a:lnTo>
                    <a:pt x="316" y="82"/>
                  </a:lnTo>
                  <a:lnTo>
                    <a:pt x="323" y="80"/>
                  </a:lnTo>
                  <a:lnTo>
                    <a:pt x="330" y="77"/>
                  </a:lnTo>
                  <a:lnTo>
                    <a:pt x="341" y="77"/>
                  </a:lnTo>
                  <a:lnTo>
                    <a:pt x="350" y="77"/>
                  </a:lnTo>
                  <a:lnTo>
                    <a:pt x="367" y="81"/>
                  </a:lnTo>
                  <a:lnTo>
                    <a:pt x="382" y="85"/>
                  </a:lnTo>
                  <a:lnTo>
                    <a:pt x="392" y="86"/>
                  </a:lnTo>
                  <a:lnTo>
                    <a:pt x="402" y="87"/>
                  </a:lnTo>
                  <a:lnTo>
                    <a:pt x="413" y="86"/>
                  </a:lnTo>
                  <a:lnTo>
                    <a:pt x="421" y="85"/>
                  </a:lnTo>
                  <a:lnTo>
                    <a:pt x="437" y="82"/>
                  </a:lnTo>
                  <a:lnTo>
                    <a:pt x="453" y="79"/>
                  </a:lnTo>
                  <a:lnTo>
                    <a:pt x="463" y="77"/>
                  </a:lnTo>
                  <a:lnTo>
                    <a:pt x="475" y="77"/>
                  </a:lnTo>
                  <a:lnTo>
                    <a:pt x="482" y="77"/>
                  </a:lnTo>
                  <a:lnTo>
                    <a:pt x="488" y="79"/>
                  </a:lnTo>
                  <a:lnTo>
                    <a:pt x="497" y="82"/>
                  </a:lnTo>
                  <a:lnTo>
                    <a:pt x="506" y="87"/>
                  </a:lnTo>
                  <a:lnTo>
                    <a:pt x="513" y="93"/>
                  </a:lnTo>
                  <a:lnTo>
                    <a:pt x="518" y="100"/>
                  </a:lnTo>
                  <a:lnTo>
                    <a:pt x="522" y="107"/>
                  </a:lnTo>
                  <a:lnTo>
                    <a:pt x="526" y="117"/>
                  </a:lnTo>
                  <a:lnTo>
                    <a:pt x="528" y="130"/>
                  </a:lnTo>
                  <a:lnTo>
                    <a:pt x="528" y="147"/>
                  </a:lnTo>
                  <a:lnTo>
                    <a:pt x="527" y="166"/>
                  </a:lnTo>
                  <a:lnTo>
                    <a:pt x="526" y="174"/>
                  </a:lnTo>
                  <a:lnTo>
                    <a:pt x="525" y="178"/>
                  </a:lnTo>
                  <a:lnTo>
                    <a:pt x="532" y="198"/>
                  </a:lnTo>
                  <a:lnTo>
                    <a:pt x="534" y="210"/>
                  </a:lnTo>
                  <a:lnTo>
                    <a:pt x="537" y="220"/>
                  </a:lnTo>
                  <a:lnTo>
                    <a:pt x="537" y="233"/>
                  </a:lnTo>
                  <a:lnTo>
                    <a:pt x="537" y="246"/>
                  </a:lnTo>
                  <a:lnTo>
                    <a:pt x="534" y="259"/>
                  </a:lnTo>
                  <a:lnTo>
                    <a:pt x="533" y="266"/>
                  </a:lnTo>
                  <a:lnTo>
                    <a:pt x="533" y="273"/>
                  </a:lnTo>
                  <a:lnTo>
                    <a:pt x="535" y="289"/>
                  </a:lnTo>
                  <a:lnTo>
                    <a:pt x="537" y="300"/>
                  </a:lnTo>
                  <a:lnTo>
                    <a:pt x="538" y="314"/>
                  </a:lnTo>
                  <a:lnTo>
                    <a:pt x="538" y="321"/>
                  </a:lnTo>
                  <a:lnTo>
                    <a:pt x="537" y="328"/>
                  </a:lnTo>
                  <a:lnTo>
                    <a:pt x="534" y="335"/>
                  </a:lnTo>
                  <a:lnTo>
                    <a:pt x="532" y="343"/>
                  </a:lnTo>
                  <a:lnTo>
                    <a:pt x="527" y="350"/>
                  </a:lnTo>
                  <a:lnTo>
                    <a:pt x="522" y="359"/>
                  </a:lnTo>
                  <a:lnTo>
                    <a:pt x="513" y="373"/>
                  </a:lnTo>
                  <a:lnTo>
                    <a:pt x="503" y="384"/>
                  </a:lnTo>
                  <a:lnTo>
                    <a:pt x="495" y="397"/>
                  </a:lnTo>
                  <a:lnTo>
                    <a:pt x="486" y="412"/>
                  </a:lnTo>
                  <a:lnTo>
                    <a:pt x="477" y="432"/>
                  </a:lnTo>
                  <a:lnTo>
                    <a:pt x="469" y="450"/>
                  </a:lnTo>
                  <a:lnTo>
                    <a:pt x="459" y="464"/>
                  </a:lnTo>
                  <a:lnTo>
                    <a:pt x="450" y="475"/>
                  </a:lnTo>
                  <a:lnTo>
                    <a:pt x="440" y="483"/>
                  </a:lnTo>
                  <a:lnTo>
                    <a:pt x="429" y="489"/>
                  </a:lnTo>
                  <a:lnTo>
                    <a:pt x="418" y="494"/>
                  </a:lnTo>
                  <a:lnTo>
                    <a:pt x="405" y="495"/>
                  </a:lnTo>
                  <a:lnTo>
                    <a:pt x="392" y="496"/>
                  </a:lnTo>
                  <a:lnTo>
                    <a:pt x="379" y="496"/>
                  </a:lnTo>
                  <a:lnTo>
                    <a:pt x="367" y="493"/>
                  </a:lnTo>
                  <a:lnTo>
                    <a:pt x="357" y="488"/>
                  </a:lnTo>
                  <a:lnTo>
                    <a:pt x="349" y="482"/>
                  </a:lnTo>
                  <a:lnTo>
                    <a:pt x="342" y="473"/>
                  </a:lnTo>
                  <a:lnTo>
                    <a:pt x="335" y="462"/>
                  </a:lnTo>
                  <a:lnTo>
                    <a:pt x="329" y="449"/>
                  </a:lnTo>
                  <a:lnTo>
                    <a:pt x="324" y="435"/>
                  </a:lnTo>
                  <a:lnTo>
                    <a:pt x="317" y="418"/>
                  </a:lnTo>
                  <a:lnTo>
                    <a:pt x="309" y="405"/>
                  </a:lnTo>
                  <a:lnTo>
                    <a:pt x="302" y="394"/>
                  </a:lnTo>
                  <a:lnTo>
                    <a:pt x="293" y="384"/>
                  </a:lnTo>
                  <a:lnTo>
                    <a:pt x="286" y="375"/>
                  </a:lnTo>
                  <a:lnTo>
                    <a:pt x="279" y="366"/>
                  </a:lnTo>
                  <a:lnTo>
                    <a:pt x="273" y="356"/>
                  </a:lnTo>
                  <a:lnTo>
                    <a:pt x="267" y="343"/>
                  </a:lnTo>
                  <a:lnTo>
                    <a:pt x="264" y="334"/>
                  </a:lnTo>
                  <a:lnTo>
                    <a:pt x="262" y="324"/>
                  </a:lnTo>
                  <a:lnTo>
                    <a:pt x="261" y="315"/>
                  </a:lnTo>
                  <a:lnTo>
                    <a:pt x="261" y="305"/>
                  </a:lnTo>
                  <a:lnTo>
                    <a:pt x="264" y="290"/>
                  </a:lnTo>
                  <a:lnTo>
                    <a:pt x="267" y="276"/>
                  </a:lnTo>
                  <a:close/>
                  <a:moveTo>
                    <a:pt x="392" y="655"/>
                  </a:moveTo>
                  <a:lnTo>
                    <a:pt x="392" y="655"/>
                  </a:lnTo>
                  <a:lnTo>
                    <a:pt x="375" y="654"/>
                  </a:lnTo>
                  <a:lnTo>
                    <a:pt x="360" y="652"/>
                  </a:lnTo>
                  <a:lnTo>
                    <a:pt x="346" y="648"/>
                  </a:lnTo>
                  <a:lnTo>
                    <a:pt x="334" y="643"/>
                  </a:lnTo>
                  <a:lnTo>
                    <a:pt x="323" y="637"/>
                  </a:lnTo>
                  <a:lnTo>
                    <a:pt x="312" y="631"/>
                  </a:lnTo>
                  <a:lnTo>
                    <a:pt x="304" y="624"/>
                  </a:lnTo>
                  <a:lnTo>
                    <a:pt x="297" y="616"/>
                  </a:lnTo>
                  <a:lnTo>
                    <a:pt x="290" y="608"/>
                  </a:lnTo>
                  <a:lnTo>
                    <a:pt x="285" y="599"/>
                  </a:lnTo>
                  <a:lnTo>
                    <a:pt x="280" y="590"/>
                  </a:lnTo>
                  <a:lnTo>
                    <a:pt x="276" y="582"/>
                  </a:lnTo>
                  <a:lnTo>
                    <a:pt x="271" y="565"/>
                  </a:lnTo>
                  <a:lnTo>
                    <a:pt x="266" y="551"/>
                  </a:lnTo>
                  <a:lnTo>
                    <a:pt x="265" y="537"/>
                  </a:lnTo>
                  <a:lnTo>
                    <a:pt x="265" y="525"/>
                  </a:lnTo>
                  <a:lnTo>
                    <a:pt x="267" y="513"/>
                  </a:lnTo>
                  <a:lnTo>
                    <a:pt x="270" y="502"/>
                  </a:lnTo>
                  <a:lnTo>
                    <a:pt x="274" y="493"/>
                  </a:lnTo>
                  <a:lnTo>
                    <a:pt x="278" y="486"/>
                  </a:lnTo>
                  <a:lnTo>
                    <a:pt x="283" y="478"/>
                  </a:lnTo>
                  <a:lnTo>
                    <a:pt x="287" y="474"/>
                  </a:lnTo>
                  <a:lnTo>
                    <a:pt x="286" y="509"/>
                  </a:lnTo>
                  <a:lnTo>
                    <a:pt x="292" y="509"/>
                  </a:lnTo>
                  <a:lnTo>
                    <a:pt x="293" y="461"/>
                  </a:lnTo>
                  <a:lnTo>
                    <a:pt x="293" y="424"/>
                  </a:lnTo>
                  <a:lnTo>
                    <a:pt x="293" y="393"/>
                  </a:lnTo>
                  <a:lnTo>
                    <a:pt x="300" y="403"/>
                  </a:lnTo>
                  <a:lnTo>
                    <a:pt x="306" y="412"/>
                  </a:lnTo>
                  <a:lnTo>
                    <a:pt x="312" y="423"/>
                  </a:lnTo>
                  <a:lnTo>
                    <a:pt x="318" y="436"/>
                  </a:lnTo>
                  <a:lnTo>
                    <a:pt x="324" y="451"/>
                  </a:lnTo>
                  <a:lnTo>
                    <a:pt x="330" y="465"/>
                  </a:lnTo>
                  <a:lnTo>
                    <a:pt x="337" y="476"/>
                  </a:lnTo>
                  <a:lnTo>
                    <a:pt x="344" y="486"/>
                  </a:lnTo>
                  <a:lnTo>
                    <a:pt x="353" y="493"/>
                  </a:lnTo>
                  <a:lnTo>
                    <a:pt x="363" y="499"/>
                  </a:lnTo>
                  <a:lnTo>
                    <a:pt x="375" y="501"/>
                  </a:lnTo>
                  <a:lnTo>
                    <a:pt x="389" y="502"/>
                  </a:lnTo>
                  <a:lnTo>
                    <a:pt x="392" y="502"/>
                  </a:lnTo>
                  <a:lnTo>
                    <a:pt x="408" y="501"/>
                  </a:lnTo>
                  <a:lnTo>
                    <a:pt x="423" y="497"/>
                  </a:lnTo>
                  <a:lnTo>
                    <a:pt x="436" y="493"/>
                  </a:lnTo>
                  <a:lnTo>
                    <a:pt x="446" y="486"/>
                  </a:lnTo>
                  <a:lnTo>
                    <a:pt x="457" y="476"/>
                  </a:lnTo>
                  <a:lnTo>
                    <a:pt x="467" y="465"/>
                  </a:lnTo>
                  <a:lnTo>
                    <a:pt x="475" y="451"/>
                  </a:lnTo>
                  <a:lnTo>
                    <a:pt x="482" y="435"/>
                  </a:lnTo>
                  <a:lnTo>
                    <a:pt x="491" y="414"/>
                  </a:lnTo>
                  <a:lnTo>
                    <a:pt x="500" y="399"/>
                  </a:lnTo>
                  <a:lnTo>
                    <a:pt x="499" y="461"/>
                  </a:lnTo>
                  <a:lnTo>
                    <a:pt x="499" y="494"/>
                  </a:lnTo>
                  <a:lnTo>
                    <a:pt x="499" y="518"/>
                  </a:lnTo>
                  <a:lnTo>
                    <a:pt x="505" y="516"/>
                  </a:lnTo>
                  <a:lnTo>
                    <a:pt x="505" y="477"/>
                  </a:lnTo>
                  <a:lnTo>
                    <a:pt x="508" y="481"/>
                  </a:lnTo>
                  <a:lnTo>
                    <a:pt x="512" y="488"/>
                  </a:lnTo>
                  <a:lnTo>
                    <a:pt x="514" y="496"/>
                  </a:lnTo>
                  <a:lnTo>
                    <a:pt x="516" y="506"/>
                  </a:lnTo>
                  <a:lnTo>
                    <a:pt x="519" y="526"/>
                  </a:lnTo>
                  <a:lnTo>
                    <a:pt x="520" y="547"/>
                  </a:lnTo>
                  <a:lnTo>
                    <a:pt x="520" y="554"/>
                  </a:lnTo>
                  <a:lnTo>
                    <a:pt x="519" y="562"/>
                  </a:lnTo>
                  <a:lnTo>
                    <a:pt x="516" y="569"/>
                  </a:lnTo>
                  <a:lnTo>
                    <a:pt x="513" y="577"/>
                  </a:lnTo>
                  <a:lnTo>
                    <a:pt x="509" y="586"/>
                  </a:lnTo>
                  <a:lnTo>
                    <a:pt x="505" y="595"/>
                  </a:lnTo>
                  <a:lnTo>
                    <a:pt x="499" y="604"/>
                  </a:lnTo>
                  <a:lnTo>
                    <a:pt x="491" y="613"/>
                  </a:lnTo>
                  <a:lnTo>
                    <a:pt x="483" y="621"/>
                  </a:lnTo>
                  <a:lnTo>
                    <a:pt x="474" y="629"/>
                  </a:lnTo>
                  <a:lnTo>
                    <a:pt x="463" y="636"/>
                  </a:lnTo>
                  <a:lnTo>
                    <a:pt x="452" y="642"/>
                  </a:lnTo>
                  <a:lnTo>
                    <a:pt x="439" y="648"/>
                  </a:lnTo>
                  <a:lnTo>
                    <a:pt x="425" y="652"/>
                  </a:lnTo>
                  <a:lnTo>
                    <a:pt x="408" y="654"/>
                  </a:lnTo>
                  <a:lnTo>
                    <a:pt x="392" y="6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689" name="Title 11">
            <a:extLst>
              <a:ext uri="{FF2B5EF4-FFF2-40B4-BE49-F238E27FC236}">
                <a16:creationId xmlns:a16="http://schemas.microsoft.com/office/drawing/2014/main" id="{348864C3-F362-43B3-9FFE-80C57F9E64AC}"/>
              </a:ext>
            </a:extLst>
          </p:cNvPr>
          <p:cNvSpPr txBox="1">
            <a:spLocks/>
          </p:cNvSpPr>
          <p:nvPr/>
        </p:nvSpPr>
        <p:spPr bwMode="auto">
          <a:xfrm>
            <a:off x="1255713" y="3670300"/>
            <a:ext cx="1584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US" altLang="en-US">
                <a:solidFill>
                  <a:schemeClr val="bg1"/>
                </a:solidFill>
                <a:latin typeface="Open Sans" pitchFamily="34" charset="0"/>
                <a:cs typeface="Open Sans" pitchFamily="34" charset="0"/>
              </a:rPr>
              <a:t>ANALYSIS</a:t>
            </a:r>
          </a:p>
        </p:txBody>
      </p:sp>
      <p:sp>
        <p:nvSpPr>
          <p:cNvPr id="24" name="Rectangle 23">
            <a:extLst>
              <a:ext uri="{FF2B5EF4-FFF2-40B4-BE49-F238E27FC236}">
                <a16:creationId xmlns:a16="http://schemas.microsoft.com/office/drawing/2014/main" id="{05EB6E9A-B22A-45F7-BF59-F8E0B931763F}"/>
              </a:ext>
            </a:extLst>
          </p:cNvPr>
          <p:cNvSpPr/>
          <p:nvPr/>
        </p:nvSpPr>
        <p:spPr>
          <a:xfrm>
            <a:off x="4986338" y="1627188"/>
            <a:ext cx="1285875" cy="338137"/>
          </a:xfrm>
          <a:prstGeom prst="rect">
            <a:avLst/>
          </a:prstGeom>
        </p:spPr>
        <p:txBody>
          <a:bodyPr>
            <a:spAutoFit/>
          </a:bodyPr>
          <a:lstStyle/>
          <a:p>
            <a:pPr defTabSz="914377" eaLnBrk="1" fontAlgn="auto" hangingPunct="1">
              <a:spcBef>
                <a:spcPts val="0"/>
              </a:spcBef>
              <a:spcAft>
                <a:spcPts val="0"/>
              </a:spcAft>
              <a:buClr>
                <a:srgbClr val="E24848"/>
              </a:buClr>
              <a:defRPr/>
            </a:pPr>
            <a:r>
              <a:rPr lang="en-US" sz="1600" noProof="1">
                <a:solidFill>
                  <a:schemeClr val="bg1"/>
                </a:solidFill>
                <a:latin typeface="+mj-lt"/>
                <a:ea typeface="Roboto Light" panose="02000000000000000000" pitchFamily="2" charset="0"/>
                <a:cs typeface="Open Sans Light" panose="020B0306030504020204" pitchFamily="34" charset="0"/>
              </a:rPr>
              <a:t>GO DIGITAL </a:t>
            </a:r>
          </a:p>
        </p:txBody>
      </p:sp>
      <p:sp>
        <p:nvSpPr>
          <p:cNvPr id="25" name="Rectangle 24">
            <a:extLst>
              <a:ext uri="{FF2B5EF4-FFF2-40B4-BE49-F238E27FC236}">
                <a16:creationId xmlns:a16="http://schemas.microsoft.com/office/drawing/2014/main" id="{52FC9DDD-97CC-4BBC-9354-04E5D4EA3C8C}"/>
              </a:ext>
            </a:extLst>
          </p:cNvPr>
          <p:cNvSpPr/>
          <p:nvPr/>
        </p:nvSpPr>
        <p:spPr>
          <a:xfrm>
            <a:off x="4986338" y="1949450"/>
            <a:ext cx="2028825" cy="1647825"/>
          </a:xfrm>
          <a:prstGeom prst="rect">
            <a:avLst/>
          </a:prstGeom>
        </p:spPr>
        <p:txBody>
          <a:bodyPr>
            <a:spAutoFit/>
          </a:bodyPr>
          <a:lstStyle/>
          <a:p>
            <a:pPr defTabSz="914377" eaLnBrk="1" fontAlgn="auto" hangingPunct="1">
              <a:spcBef>
                <a:spcPts val="600"/>
              </a:spcBef>
              <a:spcAft>
                <a:spcPts val="0"/>
              </a:spcAft>
              <a:buClr>
                <a:srgbClr val="E24848"/>
              </a:buClr>
              <a:defRPr/>
            </a:pPr>
            <a:r>
              <a:rPr lang="en-US" sz="1200" noProof="1">
                <a:solidFill>
                  <a:schemeClr val="bg1"/>
                </a:solidFill>
                <a:latin typeface="+mj-lt"/>
                <a:ea typeface="Roboto Light" panose="02000000000000000000" pitchFamily="2" charset="0"/>
                <a:cs typeface="Open Sans Light" panose="020B0306030504020204" pitchFamily="34" charset="0"/>
              </a:rPr>
              <a:t>Over 57% of all travel purchases are researched online, so look to your website stats to set a data foundation.</a:t>
            </a:r>
          </a:p>
          <a:p>
            <a:pPr defTabSz="914377" eaLnBrk="1" fontAlgn="auto" hangingPunct="1">
              <a:spcBef>
                <a:spcPts val="600"/>
              </a:spcBef>
              <a:spcAft>
                <a:spcPts val="0"/>
              </a:spcAft>
              <a:buClr>
                <a:srgbClr val="E24848"/>
              </a:buClr>
              <a:defRPr/>
            </a:pPr>
            <a:r>
              <a:rPr lang="en-US" sz="1200" noProof="1">
                <a:solidFill>
                  <a:schemeClr val="bg1"/>
                </a:solidFill>
                <a:latin typeface="+mj-lt"/>
                <a:ea typeface="Roboto Light" panose="02000000000000000000" pitchFamily="2" charset="0"/>
                <a:cs typeface="Open Sans Light" panose="020B0306030504020204" pitchFamily="34" charset="0"/>
              </a:rPr>
              <a:t>https://www.statisticbrain.com/internet-travel-hotel-booking-statistics/</a:t>
            </a:r>
          </a:p>
        </p:txBody>
      </p:sp>
      <p:sp>
        <p:nvSpPr>
          <p:cNvPr id="26" name="Rectangle 25">
            <a:extLst>
              <a:ext uri="{FF2B5EF4-FFF2-40B4-BE49-F238E27FC236}">
                <a16:creationId xmlns:a16="http://schemas.microsoft.com/office/drawing/2014/main" id="{CCA113D0-0E06-4711-8CA5-2B3B03989223}"/>
              </a:ext>
            </a:extLst>
          </p:cNvPr>
          <p:cNvSpPr/>
          <p:nvPr/>
        </p:nvSpPr>
        <p:spPr>
          <a:xfrm>
            <a:off x="3721100" y="1589088"/>
            <a:ext cx="1169988" cy="590550"/>
          </a:xfrm>
          <a:prstGeom prst="rect">
            <a:avLst/>
          </a:prstGeom>
        </p:spPr>
        <p:txBody>
          <a:bodyPr anchor="ctr"/>
          <a:lstStyle/>
          <a:p>
            <a:pPr defTabSz="914377" eaLnBrk="1" fontAlgn="auto" hangingPunct="1">
              <a:lnSpc>
                <a:spcPct val="90000"/>
              </a:lnSpc>
              <a:spcAft>
                <a:spcPts val="0"/>
              </a:spcAft>
              <a:defRPr/>
            </a:pPr>
            <a:r>
              <a:rPr lang="en-US" sz="4000" b="1" spc="-300" noProof="1">
                <a:solidFill>
                  <a:schemeClr val="bg1"/>
                </a:solidFill>
                <a:latin typeface="Open Sans" panose="020B0606030504020204" pitchFamily="34" charset="0"/>
                <a:ea typeface="Open Sans" panose="020B0606030504020204" pitchFamily="34" charset="0"/>
                <a:cs typeface="Open Sans" panose="020B0606030504020204" pitchFamily="34" charset="0"/>
              </a:rPr>
              <a:t>57%</a:t>
            </a:r>
          </a:p>
        </p:txBody>
      </p:sp>
      <p:sp>
        <p:nvSpPr>
          <p:cNvPr id="27" name="Rectangle 26">
            <a:extLst>
              <a:ext uri="{FF2B5EF4-FFF2-40B4-BE49-F238E27FC236}">
                <a16:creationId xmlns:a16="http://schemas.microsoft.com/office/drawing/2014/main" id="{DA4C396D-9F16-4799-85EA-87635227E91A}"/>
              </a:ext>
            </a:extLst>
          </p:cNvPr>
          <p:cNvSpPr/>
          <p:nvPr/>
        </p:nvSpPr>
        <p:spPr>
          <a:xfrm>
            <a:off x="4956175" y="3725863"/>
            <a:ext cx="2705100" cy="338137"/>
          </a:xfrm>
          <a:prstGeom prst="rect">
            <a:avLst/>
          </a:prstGeom>
        </p:spPr>
        <p:txBody>
          <a:bodyPr>
            <a:spAutoFit/>
          </a:bodyPr>
          <a:lstStyle/>
          <a:p>
            <a:pPr defTabSz="914377" eaLnBrk="1" fontAlgn="auto" hangingPunct="1">
              <a:spcBef>
                <a:spcPts val="0"/>
              </a:spcBef>
              <a:spcAft>
                <a:spcPts val="0"/>
              </a:spcAft>
              <a:buClr>
                <a:srgbClr val="E24848"/>
              </a:buClr>
              <a:defRPr/>
            </a:pPr>
            <a:r>
              <a:rPr lang="en-US" sz="1600" noProof="1">
                <a:solidFill>
                  <a:schemeClr val="bg1"/>
                </a:solidFill>
                <a:latin typeface="+mj-lt"/>
                <a:ea typeface="Roboto Light" panose="02000000000000000000" pitchFamily="2" charset="0"/>
                <a:cs typeface="Open Sans Light" panose="020B0306030504020204" pitchFamily="34" charset="0"/>
              </a:rPr>
              <a:t>FIND THE DECISION MAKERS</a:t>
            </a:r>
          </a:p>
        </p:txBody>
      </p:sp>
      <p:sp>
        <p:nvSpPr>
          <p:cNvPr id="28" name="Rectangle 27">
            <a:extLst>
              <a:ext uri="{FF2B5EF4-FFF2-40B4-BE49-F238E27FC236}">
                <a16:creationId xmlns:a16="http://schemas.microsoft.com/office/drawing/2014/main" id="{400F5539-243D-49B9-8B8A-CE616846ACEB}"/>
              </a:ext>
            </a:extLst>
          </p:cNvPr>
          <p:cNvSpPr/>
          <p:nvPr/>
        </p:nvSpPr>
        <p:spPr>
          <a:xfrm>
            <a:off x="4956175" y="4056063"/>
            <a:ext cx="2497138" cy="1462087"/>
          </a:xfrm>
          <a:prstGeom prst="rect">
            <a:avLst/>
          </a:prstGeom>
        </p:spPr>
        <p:txBody>
          <a:bodyPr>
            <a:spAutoFit/>
          </a:bodyPr>
          <a:lstStyle/>
          <a:p>
            <a:pPr defTabSz="914377" eaLnBrk="1" fontAlgn="auto" hangingPunct="1">
              <a:spcBef>
                <a:spcPts val="600"/>
              </a:spcBef>
              <a:spcAft>
                <a:spcPts val="0"/>
              </a:spcAft>
              <a:buClr>
                <a:srgbClr val="E24848"/>
              </a:buClr>
              <a:defRPr/>
            </a:pPr>
            <a:r>
              <a:rPr lang="en-US" sz="1200" noProof="1">
                <a:solidFill>
                  <a:schemeClr val="bg1"/>
                </a:solidFill>
                <a:latin typeface="+mj-lt"/>
                <a:ea typeface="Roboto Light" panose="02000000000000000000" pitchFamily="2" charset="0"/>
                <a:cs typeface="Open Sans Light" panose="020B0306030504020204" pitchFamily="34" charset="0"/>
              </a:rPr>
              <a:t>According to Forbes, women make up to 80% of travel based decisions. Does your data reflect the same? </a:t>
            </a:r>
          </a:p>
          <a:p>
            <a:pPr defTabSz="914377" eaLnBrk="1" fontAlgn="auto" hangingPunct="1">
              <a:spcBef>
                <a:spcPts val="600"/>
              </a:spcBef>
              <a:spcAft>
                <a:spcPts val="0"/>
              </a:spcAft>
              <a:buClr>
                <a:srgbClr val="E24848"/>
              </a:buClr>
              <a:defRPr/>
            </a:pPr>
            <a:r>
              <a:rPr lang="en-US" sz="1200" noProof="1">
                <a:solidFill>
                  <a:schemeClr val="bg1"/>
                </a:solidFill>
                <a:latin typeface="+mj-lt"/>
                <a:ea typeface="Roboto Light" panose="02000000000000000000" pitchFamily="2" charset="0"/>
                <a:cs typeface="Open Sans Light" panose="020B0306030504020204" pitchFamily="34" charset="0"/>
              </a:rPr>
              <a:t>https://www.forbes.com/sites/ceciliarodriguez/2014/04/21/paris-one-girls-guide-to-leveraging-womens-travel-spend/#4abcd0013d96</a:t>
            </a:r>
          </a:p>
        </p:txBody>
      </p:sp>
      <p:sp>
        <p:nvSpPr>
          <p:cNvPr id="29" name="Rectangle 28">
            <a:extLst>
              <a:ext uri="{FF2B5EF4-FFF2-40B4-BE49-F238E27FC236}">
                <a16:creationId xmlns:a16="http://schemas.microsoft.com/office/drawing/2014/main" id="{3C5943FB-4F8F-4F02-817E-88870D441014}"/>
              </a:ext>
            </a:extLst>
          </p:cNvPr>
          <p:cNvSpPr/>
          <p:nvPr/>
        </p:nvSpPr>
        <p:spPr>
          <a:xfrm>
            <a:off x="3721100" y="3670300"/>
            <a:ext cx="1169988" cy="590550"/>
          </a:xfrm>
          <a:prstGeom prst="rect">
            <a:avLst/>
          </a:prstGeom>
        </p:spPr>
        <p:txBody>
          <a:bodyPr anchor="ctr"/>
          <a:lstStyle/>
          <a:p>
            <a:pPr defTabSz="914377" eaLnBrk="1" fontAlgn="auto" hangingPunct="1">
              <a:lnSpc>
                <a:spcPct val="90000"/>
              </a:lnSpc>
              <a:spcAft>
                <a:spcPts val="0"/>
              </a:spcAft>
              <a:defRPr/>
            </a:pPr>
            <a:r>
              <a:rPr lang="en-US" sz="4000" b="1" spc="-300" noProof="1">
                <a:solidFill>
                  <a:schemeClr val="bg1"/>
                </a:solidFill>
                <a:latin typeface="Open Sans" panose="020B0606030504020204" pitchFamily="34" charset="0"/>
                <a:ea typeface="Open Sans" panose="020B0606030504020204" pitchFamily="34" charset="0"/>
                <a:cs typeface="Open Sans" panose="020B0606030504020204" pitchFamily="34" charset="0"/>
              </a:rPr>
              <a:t>80%</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DF6DC4-7DEF-450C-91A0-D57617EEE3A4}"/>
              </a:ext>
            </a:extLst>
          </p:cNvPr>
          <p:cNvSpPr/>
          <p:nvPr/>
        </p:nvSpPr>
        <p:spPr>
          <a:xfrm>
            <a:off x="5394325" y="-61913"/>
            <a:ext cx="6797675" cy="7053263"/>
          </a:xfrm>
          <a:prstGeom prst="rect">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2" name="Slide Number Placeholder 1">
            <a:extLst>
              <a:ext uri="{FF2B5EF4-FFF2-40B4-BE49-F238E27FC236}">
                <a16:creationId xmlns:a16="http://schemas.microsoft.com/office/drawing/2014/main" id="{2F906781-16D4-49B7-B3B9-4E8881241739}"/>
              </a:ext>
            </a:extLst>
          </p:cNvPr>
          <p:cNvSpPr>
            <a:spLocks noGrp="1"/>
          </p:cNvSpPr>
          <p:nvPr>
            <p:ph type="sldNum" sz="quarter" idx="16"/>
          </p:nvPr>
        </p:nvSpPr>
        <p:spPr/>
        <p:txBody>
          <a:bodyPr/>
          <a:lstStyle/>
          <a:p>
            <a:pPr>
              <a:defRPr/>
            </a:pPr>
            <a:fld id="{989DDE74-69DA-4518-9796-CA1532E190BD}" type="slidenum">
              <a:rPr/>
              <a:pPr>
                <a:defRPr/>
              </a:pPr>
              <a:t>6</a:t>
            </a:fld>
            <a:endParaRPr dirty="0"/>
          </a:p>
        </p:txBody>
      </p:sp>
      <p:grpSp>
        <p:nvGrpSpPr>
          <p:cNvPr id="72708" name="Group 5">
            <a:extLst>
              <a:ext uri="{FF2B5EF4-FFF2-40B4-BE49-F238E27FC236}">
                <a16:creationId xmlns:a16="http://schemas.microsoft.com/office/drawing/2014/main" id="{37304F4C-23EB-41D5-B2FB-974A3F0E414D}"/>
              </a:ext>
            </a:extLst>
          </p:cNvPr>
          <p:cNvGrpSpPr>
            <a:grpSpLocks/>
          </p:cNvGrpSpPr>
          <p:nvPr/>
        </p:nvGrpSpPr>
        <p:grpSpPr bwMode="auto">
          <a:xfrm flipV="1">
            <a:off x="6529388" y="0"/>
            <a:ext cx="4922837" cy="3830638"/>
            <a:chOff x="1936288" y="2151441"/>
            <a:chExt cx="4520199" cy="3517350"/>
          </a:xfrm>
        </p:grpSpPr>
        <p:sp>
          <p:nvSpPr>
            <p:cNvPr id="49" name="Freeform 10">
              <a:extLst>
                <a:ext uri="{FF2B5EF4-FFF2-40B4-BE49-F238E27FC236}">
                  <a16:creationId xmlns:a16="http://schemas.microsoft.com/office/drawing/2014/main" id="{F6E75AED-109E-46B6-9BF6-DB1B0B5F8457}"/>
                </a:ext>
              </a:extLst>
            </p:cNvPr>
            <p:cNvSpPr>
              <a:spLocks/>
            </p:cNvSpPr>
            <p:nvPr/>
          </p:nvSpPr>
          <p:spPr bwMode="auto">
            <a:xfrm>
              <a:off x="3592188" y="2151441"/>
              <a:ext cx="1139889" cy="1013079"/>
            </a:xfrm>
            <a:custGeom>
              <a:avLst/>
              <a:gdLst/>
              <a:ahLst/>
              <a:cxnLst>
                <a:cxn ang="0">
                  <a:pos x="261" y="232"/>
                </a:cxn>
                <a:cxn ang="0">
                  <a:pos x="0" y="232"/>
                </a:cxn>
                <a:cxn ang="0">
                  <a:pos x="128" y="0"/>
                </a:cxn>
                <a:cxn ang="0">
                  <a:pos x="261" y="232"/>
                </a:cxn>
              </a:cxnLst>
              <a:rect l="0" t="0" r="r" b="b"/>
              <a:pathLst>
                <a:path w="261" h="232">
                  <a:moveTo>
                    <a:pt x="261" y="232"/>
                  </a:moveTo>
                  <a:lnTo>
                    <a:pt x="0" y="232"/>
                  </a:lnTo>
                  <a:lnTo>
                    <a:pt x="128" y="0"/>
                  </a:lnTo>
                  <a:lnTo>
                    <a:pt x="261" y="232"/>
                  </a:lnTo>
                  <a:close/>
                </a:path>
              </a:pathLst>
            </a:custGeom>
            <a:solidFill>
              <a:schemeClr val="accent5"/>
            </a:solidFill>
            <a:ln w="9525">
              <a:noFill/>
              <a:round/>
              <a:headEnd/>
              <a:tailEnd/>
            </a:ln>
          </p:spPr>
          <p:txBody>
            <a:bodyPr anchor="ctr"/>
            <a:lstStyle/>
            <a:p>
              <a:pPr defTabSz="914377" eaLnBrk="1" fontAlgn="auto" hangingPunct="1">
                <a:spcBef>
                  <a:spcPts val="0"/>
                </a:spcBef>
                <a:spcAft>
                  <a:spcPts val="0"/>
                </a:spcAft>
                <a:defRPr/>
              </a:pPr>
              <a:endParaRPr lang="en-US" dirty="0">
                <a:latin typeface="+mn-lt"/>
              </a:endParaRPr>
            </a:p>
          </p:txBody>
        </p:sp>
        <p:sp>
          <p:nvSpPr>
            <p:cNvPr id="50" name="Freeform 11">
              <a:extLst>
                <a:ext uri="{FF2B5EF4-FFF2-40B4-BE49-F238E27FC236}">
                  <a16:creationId xmlns:a16="http://schemas.microsoft.com/office/drawing/2014/main" id="{0017BB7E-149C-45DE-8BFE-C2F920EEFEA1}"/>
                </a:ext>
              </a:extLst>
            </p:cNvPr>
            <p:cNvSpPr>
              <a:spLocks/>
            </p:cNvSpPr>
            <p:nvPr/>
          </p:nvSpPr>
          <p:spPr bwMode="auto">
            <a:xfrm>
              <a:off x="3216112" y="3211165"/>
              <a:ext cx="1908075" cy="510183"/>
            </a:xfrm>
            <a:custGeom>
              <a:avLst/>
              <a:gdLst/>
              <a:ahLst/>
              <a:cxnLst>
                <a:cxn ang="0">
                  <a:pos x="64" y="0"/>
                </a:cxn>
                <a:cxn ang="0">
                  <a:pos x="370" y="0"/>
                </a:cxn>
                <a:cxn ang="0">
                  <a:pos x="437" y="117"/>
                </a:cxn>
                <a:cxn ang="0">
                  <a:pos x="0" y="117"/>
                </a:cxn>
                <a:cxn ang="0">
                  <a:pos x="64" y="0"/>
                </a:cxn>
              </a:cxnLst>
              <a:rect l="0" t="0" r="r" b="b"/>
              <a:pathLst>
                <a:path w="437" h="117">
                  <a:moveTo>
                    <a:pt x="64" y="0"/>
                  </a:moveTo>
                  <a:lnTo>
                    <a:pt x="370" y="0"/>
                  </a:lnTo>
                  <a:lnTo>
                    <a:pt x="437" y="117"/>
                  </a:lnTo>
                  <a:lnTo>
                    <a:pt x="0" y="117"/>
                  </a:lnTo>
                  <a:lnTo>
                    <a:pt x="64" y="0"/>
                  </a:lnTo>
                  <a:close/>
                </a:path>
              </a:pathLst>
            </a:custGeom>
            <a:solidFill>
              <a:schemeClr val="accent4"/>
            </a:solidFill>
            <a:ln w="9525">
              <a:noFill/>
              <a:round/>
              <a:headEnd/>
              <a:tailEnd/>
            </a:ln>
          </p:spPr>
          <p:txBody>
            <a:bodyPr anchor="ctr"/>
            <a:lstStyle/>
            <a:p>
              <a:pPr algn="ctr" defTabSz="914377" eaLnBrk="1" fontAlgn="auto" hangingPunct="1">
                <a:spcBef>
                  <a:spcPts val="0"/>
                </a:spcBef>
                <a:spcAft>
                  <a:spcPts val="0"/>
                </a:spcAft>
                <a:defRPr/>
              </a:pPr>
              <a:endParaRPr lang="en-US" sz="1000" b="1" dirty="0">
                <a:solidFill>
                  <a:schemeClr val="bg1"/>
                </a:solidFill>
                <a:latin typeface="+mn-lt"/>
              </a:endParaRPr>
            </a:p>
          </p:txBody>
        </p:sp>
        <p:sp>
          <p:nvSpPr>
            <p:cNvPr id="51" name="Freeform 12">
              <a:extLst>
                <a:ext uri="{FF2B5EF4-FFF2-40B4-BE49-F238E27FC236}">
                  <a16:creationId xmlns:a16="http://schemas.microsoft.com/office/drawing/2014/main" id="{5AA54739-D4B7-4BDA-8F68-D9F8EA66A1B3}"/>
                </a:ext>
              </a:extLst>
            </p:cNvPr>
            <p:cNvSpPr>
              <a:spLocks/>
            </p:cNvSpPr>
            <p:nvPr/>
          </p:nvSpPr>
          <p:spPr bwMode="auto">
            <a:xfrm>
              <a:off x="2787561" y="3767994"/>
              <a:ext cx="2778297" cy="603474"/>
            </a:xfrm>
            <a:custGeom>
              <a:avLst/>
              <a:gdLst/>
              <a:ahLst/>
              <a:cxnLst>
                <a:cxn ang="0">
                  <a:pos x="77" y="0"/>
                </a:cxn>
                <a:cxn ang="0">
                  <a:pos x="557" y="0"/>
                </a:cxn>
                <a:cxn ang="0">
                  <a:pos x="636" y="138"/>
                </a:cxn>
                <a:cxn ang="0">
                  <a:pos x="0" y="138"/>
                </a:cxn>
                <a:cxn ang="0">
                  <a:pos x="77" y="0"/>
                </a:cxn>
              </a:cxnLst>
              <a:rect l="0" t="0" r="r" b="b"/>
              <a:pathLst>
                <a:path w="636" h="138">
                  <a:moveTo>
                    <a:pt x="77" y="0"/>
                  </a:moveTo>
                  <a:lnTo>
                    <a:pt x="557" y="0"/>
                  </a:lnTo>
                  <a:lnTo>
                    <a:pt x="636" y="138"/>
                  </a:lnTo>
                  <a:lnTo>
                    <a:pt x="0" y="138"/>
                  </a:lnTo>
                  <a:lnTo>
                    <a:pt x="77" y="0"/>
                  </a:lnTo>
                  <a:close/>
                </a:path>
              </a:pathLst>
            </a:custGeom>
            <a:solidFill>
              <a:schemeClr val="accent3"/>
            </a:solidFill>
            <a:ln w="9525">
              <a:noFill/>
              <a:round/>
              <a:headEnd/>
              <a:tailEnd/>
            </a:ln>
          </p:spPr>
          <p:txBody>
            <a:bodyPr anchor="ctr"/>
            <a:lstStyle/>
            <a:p>
              <a:pPr algn="ctr" defTabSz="914377" eaLnBrk="1" fontAlgn="auto" hangingPunct="1">
                <a:spcBef>
                  <a:spcPts val="0"/>
                </a:spcBef>
                <a:spcAft>
                  <a:spcPts val="0"/>
                </a:spcAft>
                <a:defRPr/>
              </a:pPr>
              <a:endParaRPr lang="en-US" sz="1100" b="1" dirty="0">
                <a:solidFill>
                  <a:schemeClr val="bg1"/>
                </a:solidFill>
                <a:latin typeface="+mn-lt"/>
              </a:endParaRPr>
            </a:p>
          </p:txBody>
        </p:sp>
        <p:sp>
          <p:nvSpPr>
            <p:cNvPr id="72723" name="Freeform 13">
              <a:extLst>
                <a:ext uri="{FF2B5EF4-FFF2-40B4-BE49-F238E27FC236}">
                  <a16:creationId xmlns:a16="http://schemas.microsoft.com/office/drawing/2014/main" id="{063B6A06-962C-4492-B1F7-E04A3BFA1618}"/>
                </a:ext>
              </a:extLst>
            </p:cNvPr>
            <p:cNvSpPr>
              <a:spLocks/>
            </p:cNvSpPr>
            <p:nvPr/>
          </p:nvSpPr>
          <p:spPr bwMode="auto">
            <a:xfrm>
              <a:off x="1936288" y="5066099"/>
              <a:ext cx="4520199" cy="602692"/>
            </a:xfrm>
            <a:custGeom>
              <a:avLst/>
              <a:gdLst>
                <a:gd name="T0" fmla="*/ 2147483646 w 1035"/>
                <a:gd name="T1" fmla="*/ 2147483646 h 138"/>
                <a:gd name="T2" fmla="*/ 0 w 1035"/>
                <a:gd name="T3" fmla="*/ 2147483646 h 138"/>
                <a:gd name="T4" fmla="*/ 1449599432 w 1035"/>
                <a:gd name="T5" fmla="*/ 0 h 138"/>
                <a:gd name="T6" fmla="*/ 2147483646 w 1035"/>
                <a:gd name="T7" fmla="*/ 0 h 138"/>
                <a:gd name="T8" fmla="*/ 2147483646 w 1035"/>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38">
                  <a:moveTo>
                    <a:pt x="1035" y="138"/>
                  </a:moveTo>
                  <a:lnTo>
                    <a:pt x="0" y="138"/>
                  </a:lnTo>
                  <a:lnTo>
                    <a:pt x="76" y="0"/>
                  </a:lnTo>
                  <a:lnTo>
                    <a:pt x="955" y="0"/>
                  </a:lnTo>
                  <a:lnTo>
                    <a:pt x="1035" y="1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72724" name="Freeform 15">
              <a:extLst>
                <a:ext uri="{FF2B5EF4-FFF2-40B4-BE49-F238E27FC236}">
                  <a16:creationId xmlns:a16="http://schemas.microsoft.com/office/drawing/2014/main" id="{254C079A-C7A3-4774-BD61-E45027D3FAC5}"/>
                </a:ext>
              </a:extLst>
            </p:cNvPr>
            <p:cNvSpPr>
              <a:spLocks/>
            </p:cNvSpPr>
            <p:nvPr/>
          </p:nvSpPr>
          <p:spPr bwMode="auto">
            <a:xfrm>
              <a:off x="2364288" y="4417140"/>
              <a:ext cx="3646730" cy="602692"/>
            </a:xfrm>
            <a:custGeom>
              <a:avLst/>
              <a:gdLst>
                <a:gd name="T0" fmla="*/ 2147483646 w 835"/>
                <a:gd name="T1" fmla="*/ 2147483646 h 138"/>
                <a:gd name="T2" fmla="*/ 0 w 835"/>
                <a:gd name="T3" fmla="*/ 2147483646 h 138"/>
                <a:gd name="T4" fmla="*/ 1449599195 w 835"/>
                <a:gd name="T5" fmla="*/ 0 h 138"/>
                <a:gd name="T6" fmla="*/ 2147483646 w 835"/>
                <a:gd name="T7" fmla="*/ 0 h 138"/>
                <a:gd name="T8" fmla="*/ 2147483646 w 835"/>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 h="138">
                  <a:moveTo>
                    <a:pt x="835" y="138"/>
                  </a:moveTo>
                  <a:lnTo>
                    <a:pt x="0" y="138"/>
                  </a:lnTo>
                  <a:lnTo>
                    <a:pt x="76" y="0"/>
                  </a:lnTo>
                  <a:lnTo>
                    <a:pt x="756" y="0"/>
                  </a:lnTo>
                  <a:lnTo>
                    <a:pt x="835"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61" name="Title 11">
            <a:extLst>
              <a:ext uri="{FF2B5EF4-FFF2-40B4-BE49-F238E27FC236}">
                <a16:creationId xmlns:a16="http://schemas.microsoft.com/office/drawing/2014/main" id="{C26F55A3-3F29-4FA2-BEC6-2A01FEDCC7A0}"/>
              </a:ext>
            </a:extLst>
          </p:cNvPr>
          <p:cNvSpPr txBox="1">
            <a:spLocks/>
          </p:cNvSpPr>
          <p:nvPr/>
        </p:nvSpPr>
        <p:spPr>
          <a:xfrm>
            <a:off x="565150" y="923925"/>
            <a:ext cx="4335463" cy="18034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8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More Data Points To Discover The Target Market</a:t>
            </a:r>
          </a:p>
        </p:txBody>
      </p:sp>
      <p:sp>
        <p:nvSpPr>
          <p:cNvPr id="62" name="Rectangle 61">
            <a:extLst>
              <a:ext uri="{FF2B5EF4-FFF2-40B4-BE49-F238E27FC236}">
                <a16:creationId xmlns:a16="http://schemas.microsoft.com/office/drawing/2014/main" id="{31A3B33F-791C-4633-96B7-63407F3E135E}"/>
              </a:ext>
            </a:extLst>
          </p:cNvPr>
          <p:cNvSpPr/>
          <p:nvPr/>
        </p:nvSpPr>
        <p:spPr>
          <a:xfrm>
            <a:off x="571500" y="3278188"/>
            <a:ext cx="4122738" cy="2863850"/>
          </a:xfrm>
          <a:prstGeom prst="rect">
            <a:avLst/>
          </a:prstGeom>
        </p:spPr>
        <p:txBody>
          <a:bodyPr>
            <a:spAutoFit/>
          </a:bodyPr>
          <a:lstStyle/>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Booking System &amp; Reservations Reports</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Official Research On Visitation Trends (CVB, State Data)</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Front Line Agent Interviews</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Social Media Reporting</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Coupon Tracking</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Group Sales Reporting</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FAQs &amp; Common Questions</a:t>
            </a:r>
            <a:br>
              <a:rPr lang="en-US" sz="1200" noProof="1">
                <a:solidFill>
                  <a:schemeClr val="bg1"/>
                </a:solidFill>
                <a:latin typeface="+mj-lt"/>
                <a:ea typeface="Open Sans Light" panose="020B0306030504020204" pitchFamily="34" charset="0"/>
                <a:cs typeface="Open Sans Light" panose="020B0306030504020204" pitchFamily="34" charset="0"/>
              </a:rPr>
            </a:br>
            <a:endParaRPr lang="en-US" sz="1200" noProof="1">
              <a:solidFill>
                <a:schemeClr val="bg1"/>
              </a:solidFill>
              <a:latin typeface="+mj-lt"/>
              <a:ea typeface="Open Sans Light" panose="020B0306030504020204" pitchFamily="34" charset="0"/>
              <a:cs typeface="Open Sans Light" panose="020B0306030504020204" pitchFamily="34" charset="0"/>
            </a:endParaRPr>
          </a:p>
          <a:p>
            <a:pPr marL="171450" indent="-171450" defTabSz="914377" eaLnBrk="1" fontAlgn="auto" hangingPunct="1">
              <a:spcBef>
                <a:spcPts val="0"/>
              </a:spcBef>
              <a:spcAft>
                <a:spcPts val="0"/>
              </a:spcAft>
              <a:buClr>
                <a:srgbClr val="E24848"/>
              </a:buClr>
              <a:buFont typeface="Arial" panose="020B0604020202020204" pitchFamily="34" charset="0"/>
              <a:buChar char="•"/>
              <a:defRPr/>
            </a:pPr>
            <a:r>
              <a:rPr lang="en-US" sz="1200" noProof="1">
                <a:solidFill>
                  <a:schemeClr val="bg1"/>
                </a:solidFill>
                <a:latin typeface="+mj-lt"/>
                <a:ea typeface="Open Sans Light" panose="020B0306030504020204" pitchFamily="34" charset="0"/>
                <a:cs typeface="Open Sans Light" panose="020B0306030504020204" pitchFamily="34" charset="0"/>
              </a:rPr>
              <a:t>OTA Data</a:t>
            </a:r>
          </a:p>
        </p:txBody>
      </p:sp>
      <p:sp>
        <p:nvSpPr>
          <p:cNvPr id="72711" name="Title 11">
            <a:extLst>
              <a:ext uri="{FF2B5EF4-FFF2-40B4-BE49-F238E27FC236}">
                <a16:creationId xmlns:a16="http://schemas.microsoft.com/office/drawing/2014/main" id="{D38FF683-C2EE-4A64-BD49-107B876B958E}"/>
              </a:ext>
            </a:extLst>
          </p:cNvPr>
          <p:cNvSpPr txBox="1">
            <a:spLocks/>
          </p:cNvSpPr>
          <p:nvPr/>
        </p:nvSpPr>
        <p:spPr bwMode="auto">
          <a:xfrm>
            <a:off x="7564438" y="211138"/>
            <a:ext cx="27955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US" altLang="en-US" sz="1600">
                <a:solidFill>
                  <a:schemeClr val="bg1"/>
                </a:solidFill>
                <a:latin typeface="Open Sans" pitchFamily="34" charset="0"/>
                <a:cs typeface="Open Sans" pitchFamily="34" charset="0"/>
              </a:rPr>
              <a:t>General “Top Of Mind” Data </a:t>
            </a:r>
          </a:p>
        </p:txBody>
      </p:sp>
      <p:sp>
        <p:nvSpPr>
          <p:cNvPr id="7" name="Isosceles Triangle 6">
            <a:extLst>
              <a:ext uri="{FF2B5EF4-FFF2-40B4-BE49-F238E27FC236}">
                <a16:creationId xmlns:a16="http://schemas.microsoft.com/office/drawing/2014/main" id="{2BA2D068-D28B-4E1C-9074-19837703527A}"/>
              </a:ext>
            </a:extLst>
          </p:cNvPr>
          <p:cNvSpPr/>
          <p:nvPr/>
        </p:nvSpPr>
        <p:spPr>
          <a:xfrm flipV="1">
            <a:off x="6405563" y="-11113"/>
            <a:ext cx="2713037" cy="4132263"/>
          </a:xfrm>
          <a:custGeom>
            <a:avLst/>
            <a:gdLst>
              <a:gd name="connsiteX0" fmla="*/ 0 w 4779882"/>
              <a:gd name="connsiteY0" fmla="*/ 4120588 h 4120588"/>
              <a:gd name="connsiteX1" fmla="*/ 2389941 w 4779882"/>
              <a:gd name="connsiteY1" fmla="*/ 0 h 4120588"/>
              <a:gd name="connsiteX2" fmla="*/ 4779882 w 4779882"/>
              <a:gd name="connsiteY2" fmla="*/ 4120588 h 4120588"/>
              <a:gd name="connsiteX3" fmla="*/ 0 w 4779882"/>
              <a:gd name="connsiteY3" fmla="*/ 4120588 h 4120588"/>
              <a:gd name="connsiteX0" fmla="*/ 0 w 4779882"/>
              <a:gd name="connsiteY0" fmla="*/ 4120588 h 4132162"/>
              <a:gd name="connsiteX1" fmla="*/ 2389941 w 4779882"/>
              <a:gd name="connsiteY1" fmla="*/ 0 h 4132162"/>
              <a:gd name="connsiteX2" fmla="*/ 4779882 w 4779882"/>
              <a:gd name="connsiteY2" fmla="*/ 4120588 h 4132162"/>
              <a:gd name="connsiteX3" fmla="*/ 843344 w 4779882"/>
              <a:gd name="connsiteY3" fmla="*/ 4132162 h 4132162"/>
              <a:gd name="connsiteX4" fmla="*/ 0 w 4779882"/>
              <a:gd name="connsiteY4" fmla="*/ 4120588 h 4132162"/>
              <a:gd name="connsiteX0" fmla="*/ 0 w 2389941"/>
              <a:gd name="connsiteY0" fmla="*/ 4120588 h 4132162"/>
              <a:gd name="connsiteX1" fmla="*/ 2389941 w 2389941"/>
              <a:gd name="connsiteY1" fmla="*/ 0 h 4132162"/>
              <a:gd name="connsiteX2" fmla="*/ 843344 w 2389941"/>
              <a:gd name="connsiteY2" fmla="*/ 4132162 h 4132162"/>
              <a:gd name="connsiteX3" fmla="*/ 0 w 2389941"/>
              <a:gd name="connsiteY3" fmla="*/ 4120588 h 4132162"/>
            </a:gdLst>
            <a:ahLst/>
            <a:cxnLst>
              <a:cxn ang="0">
                <a:pos x="connsiteX0" y="connsiteY0"/>
              </a:cxn>
              <a:cxn ang="0">
                <a:pos x="connsiteX1" y="connsiteY1"/>
              </a:cxn>
              <a:cxn ang="0">
                <a:pos x="connsiteX2" y="connsiteY2"/>
              </a:cxn>
              <a:cxn ang="0">
                <a:pos x="connsiteX3" y="connsiteY3"/>
              </a:cxn>
            </a:cxnLst>
            <a:rect l="l" t="t" r="r" b="b"/>
            <a:pathLst>
              <a:path w="2389941" h="4132162">
                <a:moveTo>
                  <a:pt x="0" y="4120588"/>
                </a:moveTo>
                <a:lnTo>
                  <a:pt x="2389941" y="0"/>
                </a:lnTo>
                <a:lnTo>
                  <a:pt x="843344" y="4132162"/>
                </a:lnTo>
                <a:lnTo>
                  <a:pt x="0" y="4120588"/>
                </a:ln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72713" name="Title 11">
            <a:extLst>
              <a:ext uri="{FF2B5EF4-FFF2-40B4-BE49-F238E27FC236}">
                <a16:creationId xmlns:a16="http://schemas.microsoft.com/office/drawing/2014/main" id="{C35197A2-7425-4673-B31E-F2E5D42220CC}"/>
              </a:ext>
            </a:extLst>
          </p:cNvPr>
          <p:cNvSpPr txBox="1">
            <a:spLocks/>
          </p:cNvSpPr>
          <p:nvPr/>
        </p:nvSpPr>
        <p:spPr bwMode="auto">
          <a:xfrm>
            <a:off x="7389813" y="855663"/>
            <a:ext cx="31670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US" altLang="en-US" sz="1400">
                <a:solidFill>
                  <a:schemeClr val="bg1"/>
                </a:solidFill>
                <a:latin typeface="Open Sans" pitchFamily="34" charset="0"/>
                <a:cs typeface="Open Sans" pitchFamily="34" charset="0"/>
              </a:rPr>
              <a:t>Industry Trends Data</a:t>
            </a:r>
          </a:p>
        </p:txBody>
      </p:sp>
      <p:sp>
        <p:nvSpPr>
          <p:cNvPr id="72714" name="Title 11">
            <a:extLst>
              <a:ext uri="{FF2B5EF4-FFF2-40B4-BE49-F238E27FC236}">
                <a16:creationId xmlns:a16="http://schemas.microsoft.com/office/drawing/2014/main" id="{888C7E23-D8F4-4DFD-B675-E15F8C0B77D8}"/>
              </a:ext>
            </a:extLst>
          </p:cNvPr>
          <p:cNvSpPr txBox="1">
            <a:spLocks/>
          </p:cNvSpPr>
          <p:nvPr/>
        </p:nvSpPr>
        <p:spPr bwMode="auto">
          <a:xfrm>
            <a:off x="7805738" y="1547813"/>
            <a:ext cx="23701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US" altLang="en-US" sz="1400">
                <a:solidFill>
                  <a:schemeClr val="bg1"/>
                </a:solidFill>
                <a:latin typeface="Open Sans" pitchFamily="34" charset="0"/>
                <a:cs typeface="Open Sans" pitchFamily="34" charset="0"/>
              </a:rPr>
              <a:t>Digital Behavioral Data</a:t>
            </a:r>
          </a:p>
        </p:txBody>
      </p:sp>
      <p:sp>
        <p:nvSpPr>
          <p:cNvPr id="72715" name="Title 11">
            <a:extLst>
              <a:ext uri="{FF2B5EF4-FFF2-40B4-BE49-F238E27FC236}">
                <a16:creationId xmlns:a16="http://schemas.microsoft.com/office/drawing/2014/main" id="{71039595-568C-444E-928A-17D37B266AF4}"/>
              </a:ext>
            </a:extLst>
          </p:cNvPr>
          <p:cNvSpPr txBox="1">
            <a:spLocks/>
          </p:cNvSpPr>
          <p:nvPr/>
        </p:nvSpPr>
        <p:spPr bwMode="auto">
          <a:xfrm>
            <a:off x="7805738" y="2179638"/>
            <a:ext cx="23701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US" altLang="en-US" sz="1400">
                <a:solidFill>
                  <a:schemeClr val="bg1"/>
                </a:solidFill>
                <a:latin typeface="Open Sans" pitchFamily="34" charset="0"/>
                <a:cs typeface="Open Sans" pitchFamily="34" charset="0"/>
              </a:rPr>
              <a:t> Reservations Data </a:t>
            </a:r>
          </a:p>
        </p:txBody>
      </p:sp>
      <p:cxnSp>
        <p:nvCxnSpPr>
          <p:cNvPr id="10" name="Straight Connector 9">
            <a:extLst>
              <a:ext uri="{FF2B5EF4-FFF2-40B4-BE49-F238E27FC236}">
                <a16:creationId xmlns:a16="http://schemas.microsoft.com/office/drawing/2014/main" id="{4B7D1A82-BFB2-42F6-9A5C-93807A0B8D5D}"/>
              </a:ext>
            </a:extLst>
          </p:cNvPr>
          <p:cNvCxnSpPr/>
          <p:nvPr/>
        </p:nvCxnSpPr>
        <p:spPr>
          <a:xfrm>
            <a:off x="7500938" y="4578350"/>
            <a:ext cx="29797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itle 11">
            <a:extLst>
              <a:ext uri="{FF2B5EF4-FFF2-40B4-BE49-F238E27FC236}">
                <a16:creationId xmlns:a16="http://schemas.microsoft.com/office/drawing/2014/main" id="{9233A692-B0D0-4AA5-B720-CD07D04DDF97}"/>
              </a:ext>
            </a:extLst>
          </p:cNvPr>
          <p:cNvSpPr txBox="1">
            <a:spLocks/>
          </p:cNvSpPr>
          <p:nvPr/>
        </p:nvSpPr>
        <p:spPr>
          <a:xfrm>
            <a:off x="7500938" y="4202113"/>
            <a:ext cx="2979737" cy="376237"/>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TARGET</a:t>
            </a: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 PROFILE </a:t>
            </a:r>
          </a:p>
        </p:txBody>
      </p:sp>
      <p:sp>
        <p:nvSpPr>
          <p:cNvPr id="71" name="Rectangle 70">
            <a:extLst>
              <a:ext uri="{FF2B5EF4-FFF2-40B4-BE49-F238E27FC236}">
                <a16:creationId xmlns:a16="http://schemas.microsoft.com/office/drawing/2014/main" id="{859AA14E-3999-49C4-9D30-5EFAAC5BFAED}"/>
              </a:ext>
            </a:extLst>
          </p:cNvPr>
          <p:cNvSpPr/>
          <p:nvPr/>
        </p:nvSpPr>
        <p:spPr>
          <a:xfrm>
            <a:off x="7556500" y="4633913"/>
            <a:ext cx="2917825" cy="461962"/>
          </a:xfrm>
          <a:prstGeom prst="rect">
            <a:avLst/>
          </a:prstGeom>
        </p:spPr>
        <p:txBody>
          <a:bodyPr>
            <a:spAutoFit/>
          </a:bodyPr>
          <a:lstStyle/>
          <a:p>
            <a:pPr algn="ctr" defTabSz="914377" eaLnBrk="1" fontAlgn="auto" hangingPunct="1">
              <a:spcBef>
                <a:spcPts val="0"/>
              </a:spcBef>
              <a:spcAft>
                <a:spcPts val="0"/>
              </a:spcAft>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Focus on creating 2-3 profiles before delving into planning.</a:t>
            </a:r>
          </a:p>
        </p:txBody>
      </p:sp>
      <p:sp>
        <p:nvSpPr>
          <p:cNvPr id="72719" name="Title 11">
            <a:extLst>
              <a:ext uri="{FF2B5EF4-FFF2-40B4-BE49-F238E27FC236}">
                <a16:creationId xmlns:a16="http://schemas.microsoft.com/office/drawing/2014/main" id="{8A8CF185-187C-41E3-B55C-220F93F4F537}"/>
              </a:ext>
            </a:extLst>
          </p:cNvPr>
          <p:cNvSpPr txBox="1">
            <a:spLocks/>
          </p:cNvSpPr>
          <p:nvPr/>
        </p:nvSpPr>
        <p:spPr bwMode="auto">
          <a:xfrm>
            <a:off x="8294688" y="2836863"/>
            <a:ext cx="1241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US" altLang="en-US" sz="1400">
                <a:solidFill>
                  <a:schemeClr val="bg1"/>
                </a:solidFill>
                <a:latin typeface="Open Sans" pitchFamily="34" charset="0"/>
                <a:cs typeface="Open Sans" pitchFamily="34" charset="0"/>
              </a:rPr>
              <a:t> Opportunity Data</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a:extLst>
              <a:ext uri="{FF2B5EF4-FFF2-40B4-BE49-F238E27FC236}">
                <a16:creationId xmlns:a16="http://schemas.microsoft.com/office/drawing/2014/main" id="{3A606F3B-3F10-433F-9C96-460FBBE15DBB}"/>
              </a:ext>
            </a:extLst>
          </p:cNvPr>
          <p:cNvGrpSpPr>
            <a:grpSpLocks/>
          </p:cNvGrpSpPr>
          <p:nvPr/>
        </p:nvGrpSpPr>
        <p:grpSpPr bwMode="auto">
          <a:xfrm>
            <a:off x="5016500" y="-7938"/>
            <a:ext cx="2897188" cy="4454526"/>
            <a:chOff x="5016473" y="-7743"/>
            <a:chExt cx="2897464" cy="4454779"/>
          </a:xfrm>
        </p:grpSpPr>
        <p:sp>
          <p:nvSpPr>
            <p:cNvPr id="10" name="Shape 2854">
              <a:extLst>
                <a:ext uri="{FF2B5EF4-FFF2-40B4-BE49-F238E27FC236}">
                  <a16:creationId xmlns:a16="http://schemas.microsoft.com/office/drawing/2014/main" id="{4EFF61FB-66EA-4F97-AC33-18488A4C4E3B}"/>
                </a:ext>
              </a:extLst>
            </p:cNvPr>
            <p:cNvSpPr/>
            <p:nvPr/>
          </p:nvSpPr>
          <p:spPr>
            <a:xfrm>
              <a:off x="5016473" y="1549683"/>
              <a:ext cx="2897464" cy="2897353"/>
            </a:xfrm>
            <a:prstGeom prst="rect">
              <a:avLst/>
            </a:prstGeom>
            <a:solidFill>
              <a:srgbClr val="FFFFFF"/>
            </a:solidFill>
            <a:ln w="12700">
              <a:miter lim="400000"/>
            </a:ln>
            <a:effectLst>
              <a:outerShdw blurRad="190500" dist="8455" dir="5400000" rotWithShape="0">
                <a:srgbClr val="000000">
                  <a:alpha val="19000"/>
                </a:srgbClr>
              </a:outerShdw>
            </a:effectLst>
          </p:spPr>
          <p:txBody>
            <a:bodyPr lIns="0" tIns="0" rIns="0" bIns="0" anchor="ctr"/>
            <a:lstStyle/>
            <a:p>
              <a:pPr defTabSz="219069"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73755" name="Group 2875">
              <a:extLst>
                <a:ext uri="{FF2B5EF4-FFF2-40B4-BE49-F238E27FC236}">
                  <a16:creationId xmlns:a16="http://schemas.microsoft.com/office/drawing/2014/main" id="{42A7D9AE-4519-44EC-970F-45D2EFDFD81F}"/>
                </a:ext>
              </a:extLst>
            </p:cNvPr>
            <p:cNvGrpSpPr>
              <a:grpSpLocks/>
            </p:cNvGrpSpPr>
            <p:nvPr/>
          </p:nvGrpSpPr>
          <p:grpSpPr bwMode="auto">
            <a:xfrm>
              <a:off x="6306698" y="-7743"/>
              <a:ext cx="317014" cy="1689757"/>
              <a:chOff x="0" y="-1773423"/>
              <a:chExt cx="710964" cy="3789594"/>
            </a:xfrm>
          </p:grpSpPr>
          <p:sp>
            <p:nvSpPr>
              <p:cNvPr id="73756" name="Shape 2867">
                <a:extLst>
                  <a:ext uri="{FF2B5EF4-FFF2-40B4-BE49-F238E27FC236}">
                    <a16:creationId xmlns:a16="http://schemas.microsoft.com/office/drawing/2014/main" id="{D803E69B-ED26-4447-ABC8-986AA5CABE35}"/>
                  </a:ext>
                </a:extLst>
              </p:cNvPr>
              <p:cNvSpPr>
                <a:spLocks/>
              </p:cNvSpPr>
              <p:nvPr/>
            </p:nvSpPr>
            <p:spPr bwMode="auto">
              <a:xfrm>
                <a:off x="130797" y="1639880"/>
                <a:ext cx="580167" cy="376291"/>
              </a:xfrm>
              <a:custGeom>
                <a:avLst/>
                <a:gdLst>
                  <a:gd name="T0" fmla="*/ 209277384 w 21600"/>
                  <a:gd name="T1" fmla="*/ 57099877 h 21600"/>
                  <a:gd name="T2" fmla="*/ 209277384 w 21600"/>
                  <a:gd name="T3" fmla="*/ 57099877 h 21600"/>
                  <a:gd name="T4" fmla="*/ 209277384 w 21600"/>
                  <a:gd name="T5" fmla="*/ 57099877 h 21600"/>
                  <a:gd name="T6" fmla="*/ 209277384 w 21600"/>
                  <a:gd name="T7" fmla="*/ 570998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nvGrpSpPr>
              <p:cNvPr id="73757" name="Group 2873">
                <a:extLst>
                  <a:ext uri="{FF2B5EF4-FFF2-40B4-BE49-F238E27FC236}">
                    <a16:creationId xmlns:a16="http://schemas.microsoft.com/office/drawing/2014/main" id="{1A4E14E4-8237-4A5E-B931-3F8801DD2E3E}"/>
                  </a:ext>
                </a:extLst>
              </p:cNvPr>
              <p:cNvGrpSpPr>
                <a:grpSpLocks/>
              </p:cNvGrpSpPr>
              <p:nvPr/>
            </p:nvGrpSpPr>
            <p:grpSpPr bwMode="auto">
              <a:xfrm>
                <a:off x="0" y="1267999"/>
                <a:ext cx="580166" cy="701487"/>
                <a:chOff x="0" y="0"/>
                <a:chExt cx="580165" cy="701486"/>
              </a:xfrm>
            </p:grpSpPr>
            <p:sp>
              <p:nvSpPr>
                <p:cNvPr id="28" name="Shape 2868">
                  <a:extLst>
                    <a:ext uri="{FF2B5EF4-FFF2-40B4-BE49-F238E27FC236}">
                      <a16:creationId xmlns:a16="http://schemas.microsoft.com/office/drawing/2014/main" id="{7F48C6F5-0280-4012-9A90-2F65803F2542}"/>
                    </a:ext>
                  </a:extLst>
                </p:cNvPr>
                <p:cNvSpPr/>
                <p:nvPr/>
              </p:nvSpPr>
              <p:spPr>
                <a:xfrm>
                  <a:off x="1202" y="341022"/>
                  <a:ext cx="569695" cy="3560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chemeClr val="bg1"/>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869">
                  <a:extLst>
                    <a:ext uri="{FF2B5EF4-FFF2-40B4-BE49-F238E27FC236}">
                      <a16:creationId xmlns:a16="http://schemas.microsoft.com/office/drawing/2014/main" id="{71F2444D-56A7-4606-8F16-729C01FA63D7}"/>
                    </a:ext>
                  </a:extLst>
                </p:cNvPr>
                <p:cNvSpPr/>
                <p:nvPr/>
              </p:nvSpPr>
              <p:spPr>
                <a:xfrm>
                  <a:off x="11883" y="529725"/>
                  <a:ext cx="544772" cy="167343"/>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870">
                  <a:extLst>
                    <a:ext uri="{FF2B5EF4-FFF2-40B4-BE49-F238E27FC236}">
                      <a16:creationId xmlns:a16="http://schemas.microsoft.com/office/drawing/2014/main" id="{7A3508F7-255D-432D-84D2-E72CC51EB3C5}"/>
                    </a:ext>
                  </a:extLst>
                </p:cNvPr>
                <p:cNvSpPr/>
                <p:nvPr/>
              </p:nvSpPr>
              <p:spPr>
                <a:xfrm>
                  <a:off x="1202" y="341022"/>
                  <a:ext cx="523406" cy="56967"/>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871">
                  <a:extLst>
                    <a:ext uri="{FF2B5EF4-FFF2-40B4-BE49-F238E27FC236}">
                      <a16:creationId xmlns:a16="http://schemas.microsoft.com/office/drawing/2014/main" id="{A562656B-EA03-4FBA-B685-0BA079308873}"/>
                    </a:ext>
                  </a:extLst>
                </p:cNvPr>
                <p:cNvSpPr/>
                <p:nvPr/>
              </p:nvSpPr>
              <p:spPr>
                <a:xfrm>
                  <a:off x="100899" y="-783"/>
                  <a:ext cx="388104" cy="669367"/>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8F9499"/>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872">
                  <a:extLst>
                    <a:ext uri="{FF2B5EF4-FFF2-40B4-BE49-F238E27FC236}">
                      <a16:creationId xmlns:a16="http://schemas.microsoft.com/office/drawing/2014/main" id="{5E885E44-B040-46D6-87DF-21A2D72392B7}"/>
                    </a:ext>
                  </a:extLst>
                </p:cNvPr>
                <p:cNvSpPr/>
                <p:nvPr/>
              </p:nvSpPr>
              <p:spPr>
                <a:xfrm>
                  <a:off x="1202" y="654342"/>
                  <a:ext cx="555453" cy="46285"/>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7" name="Shape 2874">
                <a:extLst>
                  <a:ext uri="{FF2B5EF4-FFF2-40B4-BE49-F238E27FC236}">
                    <a16:creationId xmlns:a16="http://schemas.microsoft.com/office/drawing/2014/main" id="{563515AD-9326-4B1D-BFA4-90E50BC08294}"/>
                  </a:ext>
                </a:extLst>
              </p:cNvPr>
              <p:cNvSpPr/>
              <p:nvPr/>
            </p:nvSpPr>
            <p:spPr>
              <a:xfrm flipH="1" flipV="1">
                <a:off x="246883" y="-1773423"/>
                <a:ext cx="0" cy="2987232"/>
              </a:xfrm>
              <a:prstGeom prst="line">
                <a:avLst/>
              </a:prstGeom>
              <a:noFill/>
              <a:ln w="12700" cap="flat">
                <a:solidFill>
                  <a:schemeClr val="bg1">
                    <a:lumMod val="75000"/>
                  </a:schemeClr>
                </a:solidFill>
                <a:prstDash val="sysDot"/>
                <a:miter lim="400000"/>
              </a:ln>
              <a:effectLst/>
            </p:spPr>
            <p:txBody>
              <a:bodyPr lIns="0" tIns="0" rIns="0" bIns="0" anchor="ctr"/>
              <a:lstStyle/>
              <a:p>
                <a:pPr defTabSz="914377" eaLnBrk="1" fontAlgn="auto" hangingPunct="1">
                  <a:spcBef>
                    <a:spcPts val="0"/>
                  </a:spcBef>
                  <a:spcAft>
                    <a:spcPts val="0"/>
                  </a:spcAft>
                  <a:defRPr sz="3200"/>
                </a:pPr>
                <a:endParaRPr sz="3200">
                  <a:latin typeface="+mn-lt"/>
                </a:endParaRPr>
              </a:p>
            </p:txBody>
          </p:sp>
        </p:grpSp>
      </p:grpSp>
      <p:grpSp>
        <p:nvGrpSpPr>
          <p:cNvPr id="73731" name="Group 4">
            <a:extLst>
              <a:ext uri="{FF2B5EF4-FFF2-40B4-BE49-F238E27FC236}">
                <a16:creationId xmlns:a16="http://schemas.microsoft.com/office/drawing/2014/main" id="{CCFA5CA1-D99E-4B4B-BD80-D1532EB14773}"/>
              </a:ext>
            </a:extLst>
          </p:cNvPr>
          <p:cNvGrpSpPr>
            <a:grpSpLocks/>
          </p:cNvGrpSpPr>
          <p:nvPr/>
        </p:nvGrpSpPr>
        <p:grpSpPr bwMode="auto">
          <a:xfrm>
            <a:off x="8712200" y="-7938"/>
            <a:ext cx="2897188" cy="4794251"/>
            <a:chOff x="8711888" y="-7743"/>
            <a:chExt cx="2897464" cy="4794549"/>
          </a:xfrm>
        </p:grpSpPr>
        <p:sp>
          <p:nvSpPr>
            <p:cNvPr id="13" name="Shape 2856">
              <a:extLst>
                <a:ext uri="{FF2B5EF4-FFF2-40B4-BE49-F238E27FC236}">
                  <a16:creationId xmlns:a16="http://schemas.microsoft.com/office/drawing/2014/main" id="{2E29E652-9974-4584-BBFC-73BC49A740F8}"/>
                </a:ext>
              </a:extLst>
            </p:cNvPr>
            <p:cNvSpPr/>
            <p:nvPr/>
          </p:nvSpPr>
          <p:spPr>
            <a:xfrm>
              <a:off x="8711888" y="1889438"/>
              <a:ext cx="2897464" cy="2897368"/>
            </a:xfrm>
            <a:prstGeom prst="rect">
              <a:avLst/>
            </a:prstGeom>
            <a:solidFill>
              <a:srgbClr val="FFFFFF"/>
            </a:solidFill>
            <a:ln w="12700">
              <a:miter lim="400000"/>
            </a:ln>
            <a:effectLst>
              <a:outerShdw blurRad="190500" dist="8455" dir="5400000" rotWithShape="0">
                <a:srgbClr val="000000">
                  <a:alpha val="19000"/>
                </a:srgbClr>
              </a:outerShdw>
            </a:effectLst>
          </p:spPr>
          <p:txBody>
            <a:bodyPr lIns="0" tIns="0" rIns="0" bIns="0" anchor="ctr"/>
            <a:lstStyle/>
            <a:p>
              <a:pPr defTabSz="219069"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73745" name="Group 2884">
              <a:extLst>
                <a:ext uri="{FF2B5EF4-FFF2-40B4-BE49-F238E27FC236}">
                  <a16:creationId xmlns:a16="http://schemas.microsoft.com/office/drawing/2014/main" id="{9AEAB4F6-E053-47CD-8C00-E77E51F782D8}"/>
                </a:ext>
              </a:extLst>
            </p:cNvPr>
            <p:cNvGrpSpPr>
              <a:grpSpLocks/>
            </p:cNvGrpSpPr>
            <p:nvPr/>
          </p:nvGrpSpPr>
          <p:grpSpPr bwMode="auto">
            <a:xfrm>
              <a:off x="10002112" y="-7743"/>
              <a:ext cx="317014" cy="2029526"/>
              <a:chOff x="0" y="-2535424"/>
              <a:chExt cx="710964" cy="4551595"/>
            </a:xfrm>
          </p:grpSpPr>
          <p:sp>
            <p:nvSpPr>
              <p:cNvPr id="73746" name="Shape 2876">
                <a:extLst>
                  <a:ext uri="{FF2B5EF4-FFF2-40B4-BE49-F238E27FC236}">
                    <a16:creationId xmlns:a16="http://schemas.microsoft.com/office/drawing/2014/main" id="{4A8D6C23-C26B-475B-9E07-AC9F5AAA1FF1}"/>
                  </a:ext>
                </a:extLst>
              </p:cNvPr>
              <p:cNvSpPr>
                <a:spLocks/>
              </p:cNvSpPr>
              <p:nvPr/>
            </p:nvSpPr>
            <p:spPr bwMode="auto">
              <a:xfrm>
                <a:off x="130797" y="1639880"/>
                <a:ext cx="580167" cy="376291"/>
              </a:xfrm>
              <a:custGeom>
                <a:avLst/>
                <a:gdLst>
                  <a:gd name="T0" fmla="*/ 209277384 w 21600"/>
                  <a:gd name="T1" fmla="*/ 57099877 h 21600"/>
                  <a:gd name="T2" fmla="*/ 209277384 w 21600"/>
                  <a:gd name="T3" fmla="*/ 57099877 h 21600"/>
                  <a:gd name="T4" fmla="*/ 209277384 w 21600"/>
                  <a:gd name="T5" fmla="*/ 57099877 h 21600"/>
                  <a:gd name="T6" fmla="*/ 209277384 w 21600"/>
                  <a:gd name="T7" fmla="*/ 570998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nvGrpSpPr>
              <p:cNvPr id="73747" name="Group 2882">
                <a:extLst>
                  <a:ext uri="{FF2B5EF4-FFF2-40B4-BE49-F238E27FC236}">
                    <a16:creationId xmlns:a16="http://schemas.microsoft.com/office/drawing/2014/main" id="{A12DC02F-3A56-43E7-9D57-3A6FCA962ABC}"/>
                  </a:ext>
                </a:extLst>
              </p:cNvPr>
              <p:cNvGrpSpPr>
                <a:grpSpLocks/>
              </p:cNvGrpSpPr>
              <p:nvPr/>
            </p:nvGrpSpPr>
            <p:grpSpPr bwMode="auto">
              <a:xfrm>
                <a:off x="0" y="1267999"/>
                <a:ext cx="580166" cy="701487"/>
                <a:chOff x="0" y="0"/>
                <a:chExt cx="580165" cy="701486"/>
              </a:xfrm>
            </p:grpSpPr>
            <p:sp>
              <p:nvSpPr>
                <p:cNvPr id="37" name="Shape 2877">
                  <a:extLst>
                    <a:ext uri="{FF2B5EF4-FFF2-40B4-BE49-F238E27FC236}">
                      <a16:creationId xmlns:a16="http://schemas.microsoft.com/office/drawing/2014/main" id="{22DB111A-2113-4AF6-9C51-B8763425C05A}"/>
                    </a:ext>
                  </a:extLst>
                </p:cNvPr>
                <p:cNvSpPr/>
                <p:nvPr/>
              </p:nvSpPr>
              <p:spPr>
                <a:xfrm>
                  <a:off x="1204" y="340988"/>
                  <a:ext cx="569695" cy="3560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chemeClr val="bg1"/>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878">
                  <a:extLst>
                    <a:ext uri="{FF2B5EF4-FFF2-40B4-BE49-F238E27FC236}">
                      <a16:creationId xmlns:a16="http://schemas.microsoft.com/office/drawing/2014/main" id="{11BC2991-F742-4E70-8226-5CD0C63D4907}"/>
                    </a:ext>
                  </a:extLst>
                </p:cNvPr>
                <p:cNvSpPr/>
                <p:nvPr/>
              </p:nvSpPr>
              <p:spPr>
                <a:xfrm>
                  <a:off x="11885" y="529692"/>
                  <a:ext cx="544772" cy="167344"/>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879">
                  <a:extLst>
                    <a:ext uri="{FF2B5EF4-FFF2-40B4-BE49-F238E27FC236}">
                      <a16:creationId xmlns:a16="http://schemas.microsoft.com/office/drawing/2014/main" id="{5E22FEA4-7785-4600-AB89-8BE55298AB36}"/>
                    </a:ext>
                  </a:extLst>
                </p:cNvPr>
                <p:cNvSpPr/>
                <p:nvPr/>
              </p:nvSpPr>
              <p:spPr>
                <a:xfrm>
                  <a:off x="1204" y="340988"/>
                  <a:ext cx="523406" cy="56968"/>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880">
                  <a:extLst>
                    <a:ext uri="{FF2B5EF4-FFF2-40B4-BE49-F238E27FC236}">
                      <a16:creationId xmlns:a16="http://schemas.microsoft.com/office/drawing/2014/main" id="{EB2F578A-F940-4C13-B1C4-269849E05BD3}"/>
                    </a:ext>
                  </a:extLst>
                </p:cNvPr>
                <p:cNvSpPr/>
                <p:nvPr/>
              </p:nvSpPr>
              <p:spPr>
                <a:xfrm>
                  <a:off x="100901" y="-819"/>
                  <a:ext cx="388104" cy="669371"/>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8F9499"/>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881">
                  <a:extLst>
                    <a:ext uri="{FF2B5EF4-FFF2-40B4-BE49-F238E27FC236}">
                      <a16:creationId xmlns:a16="http://schemas.microsoft.com/office/drawing/2014/main" id="{E1E91D5C-18CF-47CF-8E38-14B054C0F548}"/>
                    </a:ext>
                  </a:extLst>
                </p:cNvPr>
                <p:cNvSpPr/>
                <p:nvPr/>
              </p:nvSpPr>
              <p:spPr>
                <a:xfrm>
                  <a:off x="1204" y="654310"/>
                  <a:ext cx="555453" cy="46285"/>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36" name="Shape 2883">
                <a:extLst>
                  <a:ext uri="{FF2B5EF4-FFF2-40B4-BE49-F238E27FC236}">
                    <a16:creationId xmlns:a16="http://schemas.microsoft.com/office/drawing/2014/main" id="{57CDD386-C27A-4526-B0C6-7F4AF756D1E6}"/>
                  </a:ext>
                </a:extLst>
              </p:cNvPr>
              <p:cNvSpPr/>
              <p:nvPr/>
            </p:nvSpPr>
            <p:spPr>
              <a:xfrm flipH="1" flipV="1">
                <a:off x="246885" y="-2535424"/>
                <a:ext cx="0" cy="4055398"/>
              </a:xfrm>
              <a:prstGeom prst="line">
                <a:avLst/>
              </a:prstGeom>
              <a:noFill/>
              <a:ln w="12700" cap="flat">
                <a:solidFill>
                  <a:schemeClr val="bg1">
                    <a:lumMod val="75000"/>
                  </a:schemeClr>
                </a:solidFill>
                <a:prstDash val="sysDot"/>
                <a:miter lim="400000"/>
              </a:ln>
              <a:effectLst/>
            </p:spPr>
            <p:txBody>
              <a:bodyPr lIns="0" tIns="0" rIns="0" bIns="0" anchor="ctr"/>
              <a:lstStyle/>
              <a:p>
                <a:pPr defTabSz="914377" eaLnBrk="1" fontAlgn="auto" hangingPunct="1">
                  <a:spcBef>
                    <a:spcPts val="0"/>
                  </a:spcBef>
                  <a:spcAft>
                    <a:spcPts val="0"/>
                  </a:spcAft>
                  <a:defRPr sz="3200"/>
                </a:pPr>
                <a:endParaRPr sz="3200">
                  <a:latin typeface="+mn-lt"/>
                </a:endParaRPr>
              </a:p>
            </p:txBody>
          </p:sp>
        </p:grpSp>
      </p:grpSp>
      <p:sp>
        <p:nvSpPr>
          <p:cNvPr id="2" name="Slide Number Placeholder 1">
            <a:extLst>
              <a:ext uri="{FF2B5EF4-FFF2-40B4-BE49-F238E27FC236}">
                <a16:creationId xmlns:a16="http://schemas.microsoft.com/office/drawing/2014/main" id="{6A5F4D71-62F1-4736-9122-8D49EB9833FC}"/>
              </a:ext>
            </a:extLst>
          </p:cNvPr>
          <p:cNvSpPr>
            <a:spLocks noGrp="1"/>
          </p:cNvSpPr>
          <p:nvPr>
            <p:ph type="sldNum" sz="quarter" idx="19"/>
          </p:nvPr>
        </p:nvSpPr>
        <p:spPr/>
        <p:txBody>
          <a:bodyPr/>
          <a:lstStyle/>
          <a:p>
            <a:pPr>
              <a:defRPr/>
            </a:pPr>
            <a:fld id="{FBB13555-8C42-4C42-90E3-C6B9A9F2BC71}" type="slidenum">
              <a:rPr/>
              <a:pPr>
                <a:defRPr/>
              </a:pPr>
              <a:t>7</a:t>
            </a:fld>
            <a:endParaRPr dirty="0"/>
          </a:p>
        </p:txBody>
      </p:sp>
      <p:pic>
        <p:nvPicPr>
          <p:cNvPr id="4" name="Picture Placeholder 3" descr="A picture containing sky, outdoor, person, woman&#10;&#10;Description generated with very high confidence">
            <a:extLst>
              <a:ext uri="{FF2B5EF4-FFF2-40B4-BE49-F238E27FC236}">
                <a16:creationId xmlns:a16="http://schemas.microsoft.com/office/drawing/2014/main" id="{D48E450D-161B-4C9E-86EF-5F88C51CF6D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683" r="16683"/>
          <a:stretch>
            <a:fillRect/>
          </a:stretch>
        </p:blipFill>
        <p:spPr>
          <a:xfrm>
            <a:off x="5194300" y="1765300"/>
            <a:ext cx="2517775" cy="2511425"/>
          </a:xfrm>
        </p:spPr>
      </p:pic>
      <p:pic>
        <p:nvPicPr>
          <p:cNvPr id="6" name="Picture Placeholder 5" descr="A person reading a book&#10;&#10;Description generated with high confidence">
            <a:extLst>
              <a:ext uri="{FF2B5EF4-FFF2-40B4-BE49-F238E27FC236}">
                <a16:creationId xmlns:a16="http://schemas.microsoft.com/office/drawing/2014/main" id="{BB981C99-9060-4DD0-BD45-D5F59CBAE50F}"/>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3561" r="13561"/>
          <a:stretch>
            <a:fillRect/>
          </a:stretch>
        </p:blipFill>
        <p:spPr>
          <a:xfrm>
            <a:off x="8896350" y="2105025"/>
            <a:ext cx="2516188" cy="2511425"/>
          </a:xfrm>
        </p:spPr>
      </p:pic>
      <p:sp>
        <p:nvSpPr>
          <p:cNvPr id="52" name="Shape 3107">
            <a:extLst>
              <a:ext uri="{FF2B5EF4-FFF2-40B4-BE49-F238E27FC236}">
                <a16:creationId xmlns:a16="http://schemas.microsoft.com/office/drawing/2014/main" id="{50AF83EA-5E86-40D8-85DF-1C1B52871635}"/>
              </a:ext>
            </a:extLst>
          </p:cNvPr>
          <p:cNvSpPr/>
          <p:nvPr/>
        </p:nvSpPr>
        <p:spPr>
          <a:xfrm>
            <a:off x="5105400" y="5273675"/>
            <a:ext cx="2746375" cy="1238250"/>
          </a:xfrm>
          <a:prstGeom prst="rect">
            <a:avLst/>
          </a:prstGeom>
          <a:noFill/>
          <a:ln w="12700" cap="flat">
            <a:noFill/>
            <a:miter lim="400000"/>
          </a:ln>
          <a:effectLst/>
          <a:extLst>
            <a:ext uri="{C572A759-6A51-4108-AA02-DFA0A04FC94B}"/>
          </a:extLst>
        </p:spPr>
        <p:txBody>
          <a:bodyPr lIns="0" tIns="0" rIns="0" bIns="0"/>
          <a:lstStyle/>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Plans trips 5 weeks out or more</a:t>
            </a:r>
          </a:p>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Uses social media (and reviews) heavily to build itineraries for family</a:t>
            </a:r>
          </a:p>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 Most likely to drive to destinations</a:t>
            </a:r>
          </a:p>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Looks for quality &amp; discount offers</a:t>
            </a:r>
            <a:endParaRPr sz="1000" dirty="0">
              <a:solidFill>
                <a:schemeClr val="bg1"/>
              </a:solidFill>
              <a:latin typeface="+mj-lt"/>
              <a:ea typeface="Arimo"/>
              <a:cs typeface="Arimo"/>
              <a:sym typeface="Arimo"/>
            </a:endParaRPr>
          </a:p>
        </p:txBody>
      </p:sp>
      <p:sp>
        <p:nvSpPr>
          <p:cNvPr id="73736" name="Title 11">
            <a:extLst>
              <a:ext uri="{FF2B5EF4-FFF2-40B4-BE49-F238E27FC236}">
                <a16:creationId xmlns:a16="http://schemas.microsoft.com/office/drawing/2014/main" id="{FB865915-0C6A-4D71-91C2-957B0732FE52}"/>
              </a:ext>
            </a:extLst>
          </p:cNvPr>
          <p:cNvSpPr txBox="1">
            <a:spLocks/>
          </p:cNvSpPr>
          <p:nvPr/>
        </p:nvSpPr>
        <p:spPr bwMode="auto">
          <a:xfrm>
            <a:off x="5162550" y="4914900"/>
            <a:ext cx="23780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200">
                <a:solidFill>
                  <a:schemeClr val="bg1"/>
                </a:solidFill>
                <a:latin typeface="Open Sans" pitchFamily="34" charset="0"/>
                <a:cs typeface="Open Sans" pitchFamily="34" charset="0"/>
              </a:rPr>
              <a:t>Regional Drive &amp; Local Geo</a:t>
            </a:r>
          </a:p>
        </p:txBody>
      </p:sp>
      <p:sp>
        <p:nvSpPr>
          <p:cNvPr id="54" name="Title 11">
            <a:extLst>
              <a:ext uri="{FF2B5EF4-FFF2-40B4-BE49-F238E27FC236}">
                <a16:creationId xmlns:a16="http://schemas.microsoft.com/office/drawing/2014/main" id="{8FB24184-1C11-4BBC-A822-8D4595A12C1A}"/>
              </a:ext>
            </a:extLst>
          </p:cNvPr>
          <p:cNvSpPr txBox="1">
            <a:spLocks/>
          </p:cNvSpPr>
          <p:nvPr/>
        </p:nvSpPr>
        <p:spPr>
          <a:xfrm>
            <a:off x="5011738" y="4551363"/>
            <a:ext cx="2752725" cy="401637"/>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spc="-151" dirty="0">
                <a:solidFill>
                  <a:schemeClr val="bg1"/>
                </a:solidFill>
                <a:latin typeface="Open Sans" panose="020B0606030504020204" pitchFamily="34" charset="0"/>
                <a:ea typeface="Open Sans" panose="020B0606030504020204" pitchFamily="34" charset="0"/>
                <a:cs typeface="Open Sans" panose="020B0606030504020204" pitchFamily="34" charset="0"/>
              </a:rPr>
              <a:t>“Travel Planner Moms”</a:t>
            </a:r>
          </a:p>
        </p:txBody>
      </p:sp>
      <p:sp>
        <p:nvSpPr>
          <p:cNvPr id="55" name="Shape 3107">
            <a:extLst>
              <a:ext uri="{FF2B5EF4-FFF2-40B4-BE49-F238E27FC236}">
                <a16:creationId xmlns:a16="http://schemas.microsoft.com/office/drawing/2014/main" id="{BDC392A3-1A2A-4767-BCE5-B792E360250C}"/>
              </a:ext>
            </a:extLst>
          </p:cNvPr>
          <p:cNvSpPr/>
          <p:nvPr/>
        </p:nvSpPr>
        <p:spPr>
          <a:xfrm>
            <a:off x="8805863" y="5607050"/>
            <a:ext cx="2744787" cy="673100"/>
          </a:xfrm>
          <a:prstGeom prst="rect">
            <a:avLst/>
          </a:prstGeom>
          <a:noFill/>
          <a:ln w="12700" cap="flat">
            <a:noFill/>
            <a:miter lim="400000"/>
          </a:ln>
          <a:effectLst/>
          <a:extLst>
            <a:ext uri="{C572A759-6A51-4108-AA02-DFA0A04FC94B}"/>
          </a:extLst>
        </p:spPr>
        <p:txBody>
          <a:bodyPr lIns="0" tIns="0" rIns="0" bIns="0"/>
          <a:lstStyle/>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Likes maps, brochures, physical guides</a:t>
            </a:r>
          </a:p>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Interested in quality over discounts</a:t>
            </a:r>
          </a:p>
          <a:p>
            <a:pPr marL="171450" indent="-171450" defTabSz="914377" eaLnBrk="1" fontAlgn="auto" hangingPunct="1">
              <a:lnSpc>
                <a:spcPct val="120000"/>
              </a:lnSpc>
              <a:spcBef>
                <a:spcPts val="251"/>
              </a:spcBef>
              <a:spcAft>
                <a:spcPts val="0"/>
              </a:spcAft>
              <a:buFontTx/>
              <a:buChar char="-"/>
              <a:defRPr sz="1800"/>
            </a:pPr>
            <a:r>
              <a:rPr lang="en-US" sz="1000" dirty="0">
                <a:solidFill>
                  <a:schemeClr val="bg1"/>
                </a:solidFill>
                <a:latin typeface="+mj-lt"/>
                <a:ea typeface="Arimo"/>
                <a:cs typeface="Arimo"/>
                <a:sym typeface="Arimo"/>
              </a:rPr>
              <a:t>Looking for cultural experiences &amp; small groups</a:t>
            </a:r>
            <a:endParaRPr sz="1000" dirty="0">
              <a:solidFill>
                <a:schemeClr val="bg1"/>
              </a:solidFill>
              <a:latin typeface="+mj-lt"/>
              <a:ea typeface="Arimo"/>
              <a:cs typeface="Arimo"/>
              <a:sym typeface="Arimo"/>
            </a:endParaRPr>
          </a:p>
        </p:txBody>
      </p:sp>
      <p:sp>
        <p:nvSpPr>
          <p:cNvPr id="73739" name="Title 11">
            <a:extLst>
              <a:ext uri="{FF2B5EF4-FFF2-40B4-BE49-F238E27FC236}">
                <a16:creationId xmlns:a16="http://schemas.microsoft.com/office/drawing/2014/main" id="{0E6C716E-7032-4FCC-903C-08CA98A21623}"/>
              </a:ext>
            </a:extLst>
          </p:cNvPr>
          <p:cNvSpPr txBox="1">
            <a:spLocks/>
          </p:cNvSpPr>
          <p:nvPr/>
        </p:nvSpPr>
        <p:spPr bwMode="auto">
          <a:xfrm>
            <a:off x="8896350" y="5237163"/>
            <a:ext cx="1755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200">
                <a:solidFill>
                  <a:schemeClr val="bg1"/>
                </a:solidFill>
                <a:latin typeface="Open Sans" pitchFamily="34" charset="0"/>
                <a:cs typeface="Open Sans" pitchFamily="34" charset="0"/>
              </a:rPr>
              <a:t>Luxury Travel Market</a:t>
            </a:r>
          </a:p>
        </p:txBody>
      </p:sp>
      <p:sp>
        <p:nvSpPr>
          <p:cNvPr id="57" name="Title 11">
            <a:extLst>
              <a:ext uri="{FF2B5EF4-FFF2-40B4-BE49-F238E27FC236}">
                <a16:creationId xmlns:a16="http://schemas.microsoft.com/office/drawing/2014/main" id="{6DD4620D-F7B0-44B6-A27B-74A00CAEE48C}"/>
              </a:ext>
            </a:extLst>
          </p:cNvPr>
          <p:cNvSpPr txBox="1">
            <a:spLocks/>
          </p:cNvSpPr>
          <p:nvPr/>
        </p:nvSpPr>
        <p:spPr>
          <a:xfrm>
            <a:off x="8712200" y="4835525"/>
            <a:ext cx="2751138" cy="4016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spc="-151" dirty="0">
                <a:solidFill>
                  <a:schemeClr val="bg1"/>
                </a:solidFill>
                <a:latin typeface="Open Sans" panose="020B0606030504020204" pitchFamily="34" charset="0"/>
                <a:ea typeface="Open Sans" panose="020B0606030504020204" pitchFamily="34" charset="0"/>
                <a:cs typeface="Open Sans" panose="020B0606030504020204" pitchFamily="34" charset="0"/>
              </a:rPr>
              <a:t>“Baby Boomer Travelers”</a:t>
            </a:r>
          </a:p>
        </p:txBody>
      </p:sp>
      <p:grpSp>
        <p:nvGrpSpPr>
          <p:cNvPr id="73741" name="Group 7">
            <a:extLst>
              <a:ext uri="{FF2B5EF4-FFF2-40B4-BE49-F238E27FC236}">
                <a16:creationId xmlns:a16="http://schemas.microsoft.com/office/drawing/2014/main" id="{7463F840-D299-4099-8CAC-51BC6BDB4AB8}"/>
              </a:ext>
            </a:extLst>
          </p:cNvPr>
          <p:cNvGrpSpPr>
            <a:grpSpLocks/>
          </p:cNvGrpSpPr>
          <p:nvPr/>
        </p:nvGrpSpPr>
        <p:grpSpPr bwMode="auto">
          <a:xfrm>
            <a:off x="427038" y="1574800"/>
            <a:ext cx="3489325" cy="4289425"/>
            <a:chOff x="7453233" y="489332"/>
            <a:chExt cx="3488775" cy="3634913"/>
          </a:xfrm>
        </p:grpSpPr>
        <p:sp>
          <p:nvSpPr>
            <p:cNvPr id="58" name="Title 11">
              <a:extLst>
                <a:ext uri="{FF2B5EF4-FFF2-40B4-BE49-F238E27FC236}">
                  <a16:creationId xmlns:a16="http://schemas.microsoft.com/office/drawing/2014/main" id="{DB92753C-E55F-4A26-BC1A-A9E225EEBC41}"/>
                </a:ext>
              </a:extLst>
            </p:cNvPr>
            <p:cNvSpPr txBox="1">
              <a:spLocks/>
            </p:cNvSpPr>
            <p:nvPr/>
          </p:nvSpPr>
          <p:spPr>
            <a:xfrm>
              <a:off x="7453233" y="489332"/>
              <a:ext cx="3439570" cy="1374863"/>
            </a:xfrm>
            <a:prstGeom prst="rect">
              <a:avLst/>
            </a:prstGeom>
          </p:spPr>
          <p:txBody>
            <a:bodyPr anchor="ctr"/>
            <a:lstStyle>
              <a:defPPr>
                <a:defRPr lang="en-US"/>
              </a:defPPr>
              <a:lvl1pPr defTabSz="914400">
                <a:lnSpc>
                  <a:spcPct val="90000"/>
                </a:lnSpc>
                <a:spcBef>
                  <a:spcPct val="0"/>
                </a:spcBef>
                <a:buNone/>
                <a:defRPr sz="4000" b="1" spc="-300">
                  <a:solidFill>
                    <a:schemeClr val="tx1">
                      <a:lumMod val="90000"/>
                      <a:lumOff val="10000"/>
                    </a:schemeClr>
                  </a:solidFill>
                  <a:latin typeface="Arial" panose="020B0604020202020204" pitchFamily="34" charset="0"/>
                  <a:ea typeface="Roboto Light" panose="02000000000000000000" pitchFamily="2" charset="0"/>
                  <a:cs typeface="Open Sans Light" panose="020B0306030504020204" pitchFamily="34" charset="0"/>
                </a:defRPr>
              </a:lvl1pPr>
            </a:lstStyle>
            <a:p>
              <a:pPr eaLnBrk="1" fontAlgn="auto" hangingPunct="1">
                <a:spcAft>
                  <a:spcPts val="0"/>
                </a:spcAft>
                <a:defRPr/>
              </a:pPr>
              <a:r>
                <a:rPr lang="en-US" sz="4400" dirty="0">
                  <a:solidFill>
                    <a:schemeClr val="bg1"/>
                  </a:solidFill>
                </a:rPr>
                <a:t>Target Profile Examples</a:t>
              </a:r>
            </a:p>
          </p:txBody>
        </p:sp>
        <p:sp>
          <p:nvSpPr>
            <p:cNvPr id="59" name="Rectangle 58">
              <a:extLst>
                <a:ext uri="{FF2B5EF4-FFF2-40B4-BE49-F238E27FC236}">
                  <a16:creationId xmlns:a16="http://schemas.microsoft.com/office/drawing/2014/main" id="{A817CC46-3AEC-47D2-B2F4-03C2AA4316D3}"/>
                </a:ext>
              </a:extLst>
            </p:cNvPr>
            <p:cNvSpPr/>
            <p:nvPr/>
          </p:nvSpPr>
          <p:spPr>
            <a:xfrm>
              <a:off x="7480216" y="1959710"/>
              <a:ext cx="3461792" cy="2164535"/>
            </a:xfrm>
            <a:prstGeom prst="rect">
              <a:avLst/>
            </a:prstGeom>
          </p:spPr>
          <p:txBody>
            <a:bodyPr>
              <a:spAutoFit/>
            </a:bodyPr>
            <a:lstStyle/>
            <a:p>
              <a:pPr algn="just" defTabSz="914377" eaLnBrk="1" fontAlgn="auto" hangingPunct="1">
                <a:spcBef>
                  <a:spcPts val="0"/>
                </a:spcBef>
                <a:spcAft>
                  <a:spcPts val="0"/>
                </a:spcAft>
                <a:defRPr/>
              </a:pPr>
              <a:r>
                <a:rPr lang="en-US" sz="1400" b="1" noProof="1">
                  <a:solidFill>
                    <a:schemeClr val="bg1"/>
                  </a:solidFill>
                  <a:latin typeface="Open Sans" panose="020B0606030504020204" pitchFamily="34" charset="0"/>
                  <a:ea typeface="Open Sans" panose="020B0606030504020204" pitchFamily="34" charset="0"/>
                  <a:cs typeface="Open Sans" panose="020B0606030504020204" pitchFamily="34" charset="0"/>
                </a:rPr>
                <a:t>Get To Know Who Your Marketing Will Speak To!</a:t>
              </a:r>
            </a:p>
            <a:p>
              <a:pPr algn="just" defTabSz="914377" eaLnBrk="1" fontAlgn="auto" hangingPunct="1">
                <a:spcBef>
                  <a:spcPts val="0"/>
                </a:spcBef>
                <a:spcAft>
                  <a:spcPts val="0"/>
                </a:spcAft>
                <a:defRPr/>
              </a:pPr>
              <a:endParaRPr lang="en-US" sz="1200" b="1" noProof="1">
                <a:solidFill>
                  <a:schemeClr val="bg1"/>
                </a:solidFill>
                <a:latin typeface="+mj-lt"/>
                <a:ea typeface="Roboto Light" panose="02000000000000000000" pitchFamily="2" charset="0"/>
              </a:endParaRPr>
            </a:p>
            <a:p>
              <a:pPr algn="just" defTabSz="914377" eaLnBrk="1" fontAlgn="auto" hangingPunct="1">
                <a:spcBef>
                  <a:spcPts val="0"/>
                </a:spcBef>
                <a:spcAft>
                  <a:spcPts val="0"/>
                </a:spcAft>
                <a:defRPr/>
              </a:pPr>
              <a:r>
                <a:rPr lang="en-US" sz="1200" noProof="1">
                  <a:solidFill>
                    <a:schemeClr val="bg1"/>
                  </a:solidFill>
                  <a:latin typeface="+mj-lt"/>
                  <a:ea typeface="Roboto Light" panose="02000000000000000000" pitchFamily="2" charset="0"/>
                </a:rPr>
                <a:t>Targeting your paid placements most effectively entails knowing </a:t>
              </a:r>
              <a:r>
                <a:rPr lang="en-US" sz="1200" i="1" noProof="1">
                  <a:solidFill>
                    <a:schemeClr val="bg1"/>
                  </a:solidFill>
                  <a:latin typeface="+mj-lt"/>
                  <a:ea typeface="Roboto Light" panose="02000000000000000000" pitchFamily="2" charset="0"/>
                </a:rPr>
                <a:t>exactly</a:t>
              </a:r>
              <a:r>
                <a:rPr lang="en-US" sz="1200" noProof="1">
                  <a:solidFill>
                    <a:schemeClr val="bg1"/>
                  </a:solidFill>
                  <a:latin typeface="+mj-lt"/>
                  <a:ea typeface="Roboto Light" panose="02000000000000000000" pitchFamily="2" charset="0"/>
                </a:rPr>
                <a:t> who you’re speaking to.</a:t>
              </a:r>
            </a:p>
            <a:p>
              <a:pPr algn="just" defTabSz="914377" eaLnBrk="1" fontAlgn="auto" hangingPunct="1">
                <a:spcBef>
                  <a:spcPts val="0"/>
                </a:spcBef>
                <a:spcAft>
                  <a:spcPts val="0"/>
                </a:spcAft>
                <a:defRPr/>
              </a:pPr>
              <a:endParaRPr lang="en-US" sz="1200" noProof="1">
                <a:solidFill>
                  <a:schemeClr val="bg1"/>
                </a:solidFill>
                <a:latin typeface="+mj-lt"/>
                <a:ea typeface="Roboto Light" panose="02000000000000000000" pitchFamily="2" charset="0"/>
              </a:endParaRPr>
            </a:p>
            <a:p>
              <a:pPr algn="just" defTabSz="914377" eaLnBrk="1" fontAlgn="auto" hangingPunct="1">
                <a:spcBef>
                  <a:spcPts val="0"/>
                </a:spcBef>
                <a:spcAft>
                  <a:spcPts val="0"/>
                </a:spcAft>
                <a:defRPr/>
              </a:pPr>
              <a:r>
                <a:rPr lang="en-US" sz="1200" noProof="1">
                  <a:solidFill>
                    <a:schemeClr val="bg1"/>
                  </a:solidFill>
                  <a:latin typeface="+mj-lt"/>
                  <a:ea typeface="Roboto Light" panose="02000000000000000000" pitchFamily="2" charset="0"/>
                </a:rPr>
                <a:t>While it’s difficult to make one ad speak to all market profiles, you can position placements within your plan to speak effectively to top performing demo’s.</a:t>
              </a:r>
            </a:p>
            <a:p>
              <a:pPr algn="just" defTabSz="914377" eaLnBrk="1" fontAlgn="auto" hangingPunct="1">
                <a:spcBef>
                  <a:spcPts val="0"/>
                </a:spcBef>
                <a:spcAft>
                  <a:spcPts val="0"/>
                </a:spcAft>
                <a:defRPr/>
              </a:pPr>
              <a:endParaRPr lang="en-US" sz="1200" noProof="1">
                <a:solidFill>
                  <a:schemeClr val="bg1"/>
                </a:solidFill>
                <a:latin typeface="+mj-lt"/>
                <a:ea typeface="Roboto Light" panose="02000000000000000000" pitchFamily="2" charset="0"/>
              </a:endParaRPr>
            </a:p>
            <a:p>
              <a:pPr algn="just" defTabSz="914377" eaLnBrk="1" fontAlgn="auto" hangingPunct="1">
                <a:spcBef>
                  <a:spcPts val="0"/>
                </a:spcBef>
                <a:spcAft>
                  <a:spcPts val="0"/>
                </a:spcAft>
                <a:defRPr/>
              </a:pPr>
              <a:r>
                <a:rPr lang="en-US" sz="1200" noProof="1">
                  <a:solidFill>
                    <a:schemeClr val="bg1"/>
                  </a:solidFill>
                  <a:latin typeface="+mj-lt"/>
                  <a:ea typeface="Roboto Light" panose="02000000000000000000" pitchFamily="2" charset="0"/>
                </a:rPr>
                <a:t>Look for which profiles bring the most ROI. What do the top profiles have in common? How do they differ?</a:t>
              </a: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Placeholder 6">
            <a:extLst>
              <a:ext uri="{FF2B5EF4-FFF2-40B4-BE49-F238E27FC236}">
                <a16:creationId xmlns:a16="http://schemas.microsoft.com/office/drawing/2014/main" id="{A62571EF-CB00-49FA-8478-4B17D3EDC0FF}"/>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14288"/>
            <a:ext cx="7210425" cy="3952876"/>
          </a:xfr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ABC4795-3640-4C84-92C9-4C76BF335042}"/>
              </a:ext>
            </a:extLst>
          </p:cNvPr>
          <p:cNvSpPr>
            <a:spLocks noGrp="1"/>
          </p:cNvSpPr>
          <p:nvPr>
            <p:ph type="sldNum" sz="quarter" idx="16"/>
          </p:nvPr>
        </p:nvSpPr>
        <p:spPr/>
        <p:txBody>
          <a:bodyPr/>
          <a:lstStyle/>
          <a:p>
            <a:pPr>
              <a:defRPr/>
            </a:pPr>
            <a:fld id="{CE1EF8CB-C8F5-4A00-BD31-E017B0A64F3F}" type="slidenum">
              <a:rPr/>
              <a:pPr>
                <a:defRPr/>
              </a:pPr>
              <a:t>8</a:t>
            </a:fld>
            <a:endParaRPr dirty="0"/>
          </a:p>
        </p:txBody>
      </p:sp>
      <p:grpSp>
        <p:nvGrpSpPr>
          <p:cNvPr id="3" name="Group 2">
            <a:extLst>
              <a:ext uri="{FF2B5EF4-FFF2-40B4-BE49-F238E27FC236}">
                <a16:creationId xmlns:a16="http://schemas.microsoft.com/office/drawing/2014/main" id="{F219B252-35B7-4F15-92CC-DBC566DC9D1A}"/>
              </a:ext>
            </a:extLst>
          </p:cNvPr>
          <p:cNvGrpSpPr/>
          <p:nvPr/>
        </p:nvGrpSpPr>
        <p:grpSpPr>
          <a:xfrm>
            <a:off x="7333116" y="312550"/>
            <a:ext cx="4702500" cy="2672349"/>
            <a:chOff x="7855354" y="418247"/>
            <a:chExt cx="3508432" cy="3617733"/>
          </a:xfrm>
          <a:noFill/>
        </p:grpSpPr>
        <p:sp>
          <p:nvSpPr>
            <p:cNvPr id="9" name="Rectangle 8">
              <a:extLst>
                <a:ext uri="{FF2B5EF4-FFF2-40B4-BE49-F238E27FC236}">
                  <a16:creationId xmlns:a16="http://schemas.microsoft.com/office/drawing/2014/main" id="{18D4D80A-5198-4055-A55E-92CF6A1033EB}"/>
                </a:ext>
              </a:extLst>
            </p:cNvPr>
            <p:cNvSpPr/>
            <p:nvPr/>
          </p:nvSpPr>
          <p:spPr>
            <a:xfrm>
              <a:off x="7855354" y="418247"/>
              <a:ext cx="3475666" cy="716835"/>
            </a:xfrm>
            <a:prstGeom prst="rect">
              <a:avLst/>
            </a:prstGeom>
            <a:grpFill/>
          </p:spPr>
          <p:txBody>
            <a:bodyPr anchor="ctr"/>
            <a:lstStyle/>
            <a:p>
              <a:pPr defTabSz="914377" eaLnBrk="1" fontAlgn="auto" hangingPunct="1">
                <a:lnSpc>
                  <a:spcPct val="90000"/>
                </a:lnSpc>
                <a:spcAft>
                  <a:spcPts val="0"/>
                </a:spcAft>
                <a:defRPr/>
              </a:pPr>
              <a:r>
                <a:rPr lang="en-US" sz="4000" b="1" spc="-151" noProof="1">
                  <a:solidFill>
                    <a:schemeClr val="bg1"/>
                  </a:solidFill>
                  <a:latin typeface="Arial" panose="020B0604020202020204" pitchFamily="34" charset="0"/>
                  <a:ea typeface="Roboto Light" panose="02000000000000000000" pitchFamily="2" charset="0"/>
                  <a:cs typeface="Open Sans Light" panose="020B0306030504020204" pitchFamily="34" charset="0"/>
                </a:rPr>
                <a:t>Creating A Game Plan</a:t>
              </a:r>
            </a:p>
          </p:txBody>
        </p:sp>
        <p:sp>
          <p:nvSpPr>
            <p:cNvPr id="10" name="Rectangle 9">
              <a:extLst>
                <a:ext uri="{FF2B5EF4-FFF2-40B4-BE49-F238E27FC236}">
                  <a16:creationId xmlns:a16="http://schemas.microsoft.com/office/drawing/2014/main" id="{1A23B78E-C82A-4173-968A-476CD6C1916F}"/>
                </a:ext>
              </a:extLst>
            </p:cNvPr>
            <p:cNvSpPr/>
            <p:nvPr/>
          </p:nvSpPr>
          <p:spPr>
            <a:xfrm>
              <a:off x="7888120" y="1411040"/>
              <a:ext cx="3475666" cy="2624940"/>
            </a:xfrm>
            <a:prstGeom prst="rect">
              <a:avLst/>
            </a:prstGeom>
            <a:grpFill/>
          </p:spPr>
          <p:txBody>
            <a:bodyPr>
              <a:spAutoFit/>
            </a:bodyPr>
            <a:lstStyle/>
            <a:p>
              <a:pPr algn="just" defTabSz="914377" eaLnBrk="1" fontAlgn="auto" hangingPunct="1">
                <a:spcBef>
                  <a:spcPts val="0"/>
                </a:spcBef>
                <a:spcAft>
                  <a:spcPts val="0"/>
                </a:spcAft>
                <a:buClr>
                  <a:srgbClr val="E24848"/>
                </a:buClr>
                <a:defRPr/>
              </a:pPr>
              <a:r>
                <a:rPr lang="en-US" sz="1200" noProof="1">
                  <a:solidFill>
                    <a:schemeClr val="bg1"/>
                  </a:solidFill>
                  <a:latin typeface="+mj-lt"/>
                  <a:ea typeface="Roboto Light" panose="02000000000000000000" pitchFamily="2" charset="0"/>
                  <a:cs typeface="Arial" charset="0"/>
                </a:rPr>
                <a:t>Now that you have your profiles, let’s discuss how to target your market efforts to reach them most effectively.  </a:t>
              </a:r>
            </a:p>
            <a:p>
              <a:pPr algn="just" defTabSz="914377" eaLnBrk="1" fontAlgn="auto" hangingPunct="1">
                <a:spcBef>
                  <a:spcPts val="0"/>
                </a:spcBef>
                <a:spcAft>
                  <a:spcPts val="0"/>
                </a:spcAft>
                <a:buClr>
                  <a:srgbClr val="E24848"/>
                </a:buClr>
                <a:defRPr/>
              </a:pPr>
              <a:endParaRPr lang="en-US" sz="1200" noProof="1">
                <a:solidFill>
                  <a:schemeClr val="bg1"/>
                </a:solidFill>
                <a:latin typeface="+mj-lt"/>
                <a:ea typeface="Roboto Light" panose="02000000000000000000" pitchFamily="2" charset="0"/>
                <a:cs typeface="Arial" charset="0"/>
              </a:endParaRPr>
            </a:p>
            <a:p>
              <a:pPr algn="just" defTabSz="914377" eaLnBrk="1" fontAlgn="auto" hangingPunct="1">
                <a:spcBef>
                  <a:spcPts val="0"/>
                </a:spcBef>
                <a:spcAft>
                  <a:spcPts val="0"/>
                </a:spcAft>
                <a:buClr>
                  <a:srgbClr val="E24848"/>
                </a:buClr>
                <a:defRPr/>
              </a:pPr>
              <a:r>
                <a:rPr lang="en-US" sz="1200" noProof="1">
                  <a:solidFill>
                    <a:schemeClr val="bg1"/>
                  </a:solidFill>
                  <a:latin typeface="+mj-lt"/>
                  <a:ea typeface="Roboto Light" panose="02000000000000000000" pitchFamily="2" charset="0"/>
                  <a:cs typeface="Arial" charset="0"/>
                </a:rPr>
                <a:t>Our goal is to seek out the correct people, engage them with our message, and convert them to a sale!</a:t>
              </a:r>
            </a:p>
            <a:p>
              <a:pPr algn="just" defTabSz="914377" eaLnBrk="1" fontAlgn="auto" hangingPunct="1">
                <a:spcBef>
                  <a:spcPts val="0"/>
                </a:spcBef>
                <a:spcAft>
                  <a:spcPts val="0"/>
                </a:spcAft>
                <a:buClr>
                  <a:srgbClr val="E24848"/>
                </a:buClr>
                <a:defRPr/>
              </a:pPr>
              <a:endParaRPr lang="en-US" sz="1200" noProof="1">
                <a:solidFill>
                  <a:schemeClr val="bg1"/>
                </a:solidFill>
                <a:latin typeface="+mj-lt"/>
                <a:ea typeface="Roboto Light" panose="02000000000000000000" pitchFamily="2" charset="0"/>
                <a:cs typeface="Arial" charset="0"/>
              </a:endParaRPr>
            </a:p>
            <a:p>
              <a:pPr algn="just" defTabSz="914377" eaLnBrk="1" fontAlgn="auto" hangingPunct="1">
                <a:spcBef>
                  <a:spcPts val="0"/>
                </a:spcBef>
                <a:spcAft>
                  <a:spcPts val="0"/>
                </a:spcAft>
                <a:buClr>
                  <a:srgbClr val="E24848"/>
                </a:buClr>
                <a:defRPr/>
              </a:pPr>
              <a:r>
                <a:rPr lang="en-US" sz="1200" noProof="1">
                  <a:solidFill>
                    <a:schemeClr val="bg1"/>
                  </a:solidFill>
                  <a:latin typeface="+mj-lt"/>
                  <a:ea typeface="Roboto Light" panose="02000000000000000000" pitchFamily="2" charset="0"/>
                  <a:cs typeface="Arial" charset="0"/>
                </a:rPr>
                <a:t>After we’ve completed this cycle, we’ll use the data to continually optimize efforts and  increase ROI. </a:t>
              </a:r>
            </a:p>
            <a:p>
              <a:pPr algn="just" defTabSz="914377" eaLnBrk="1" fontAlgn="auto" hangingPunct="1">
                <a:spcBef>
                  <a:spcPts val="0"/>
                </a:spcBef>
                <a:spcAft>
                  <a:spcPts val="0"/>
                </a:spcAft>
                <a:buClr>
                  <a:srgbClr val="E24848"/>
                </a:buClr>
                <a:defRPr/>
              </a:pPr>
              <a:endParaRPr lang="en-US" sz="1200" noProof="1">
                <a:solidFill>
                  <a:schemeClr val="bg1"/>
                </a:solidFill>
                <a:latin typeface="+mj-lt"/>
                <a:ea typeface="Roboto Light" panose="02000000000000000000" pitchFamily="2" charset="0"/>
                <a:cs typeface="Arial" charset="0"/>
              </a:endParaRPr>
            </a:p>
            <a:p>
              <a:pPr algn="just" defTabSz="914377" eaLnBrk="1" fontAlgn="auto" hangingPunct="1">
                <a:spcBef>
                  <a:spcPts val="0"/>
                </a:spcBef>
                <a:spcAft>
                  <a:spcPts val="0"/>
                </a:spcAft>
                <a:buClr>
                  <a:srgbClr val="E24848"/>
                </a:buClr>
                <a:defRPr/>
              </a:pPr>
              <a:r>
                <a:rPr lang="en-US" sz="1200" noProof="1">
                  <a:solidFill>
                    <a:schemeClr val="bg1"/>
                  </a:solidFill>
                  <a:latin typeface="+mj-lt"/>
                  <a:ea typeface="Roboto Light" panose="02000000000000000000" pitchFamily="2" charset="0"/>
                  <a:cs typeface="Arial" charset="0"/>
                </a:rPr>
                <a:t>ALWAYS ALWAYS ALWAYS TRACK YOUR EFFORTS.</a:t>
              </a:r>
            </a:p>
          </p:txBody>
        </p:sp>
      </p:grpSp>
      <p:grpSp>
        <p:nvGrpSpPr>
          <p:cNvPr id="74757" name="Group 12">
            <a:extLst>
              <a:ext uri="{FF2B5EF4-FFF2-40B4-BE49-F238E27FC236}">
                <a16:creationId xmlns:a16="http://schemas.microsoft.com/office/drawing/2014/main" id="{EEC0B358-832D-434E-B664-C6369CEE627D}"/>
              </a:ext>
            </a:extLst>
          </p:cNvPr>
          <p:cNvGrpSpPr>
            <a:grpSpLocks/>
          </p:cNvGrpSpPr>
          <p:nvPr/>
        </p:nvGrpSpPr>
        <p:grpSpPr bwMode="auto">
          <a:xfrm rot="-5400000">
            <a:off x="661988" y="-131763"/>
            <a:ext cx="349250" cy="612775"/>
            <a:chOff x="7794812" y="0"/>
            <a:chExt cx="4397188" cy="6858000"/>
          </a:xfrm>
        </p:grpSpPr>
        <p:sp>
          <p:nvSpPr>
            <p:cNvPr id="14" name="Isosceles Triangle 13">
              <a:extLst>
                <a:ext uri="{FF2B5EF4-FFF2-40B4-BE49-F238E27FC236}">
                  <a16:creationId xmlns:a16="http://schemas.microsoft.com/office/drawing/2014/main" id="{840FA7C8-3FC8-470B-BE70-7B476A3D71AC}"/>
                </a:ext>
              </a:extLst>
            </p:cNvPr>
            <p:cNvSpPr/>
            <p:nvPr/>
          </p:nvSpPr>
          <p:spPr>
            <a:xfrm flipH="1">
              <a:off x="7794812" y="1368052"/>
              <a:ext cx="4397188" cy="5489948"/>
            </a:xfrm>
            <a:prstGeom prst="triangle">
              <a:avLst>
                <a:gd name="adj" fmla="val 0"/>
              </a:avLst>
            </a:prstGeom>
            <a:pattFill prst="ltUpDiag">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nvGrpSpPr>
            <p:cNvPr id="74771" name="Group 14">
              <a:extLst>
                <a:ext uri="{FF2B5EF4-FFF2-40B4-BE49-F238E27FC236}">
                  <a16:creationId xmlns:a16="http://schemas.microsoft.com/office/drawing/2014/main" id="{A045A70D-BA9E-44CA-BBA6-CAEBDC753375}"/>
                </a:ext>
              </a:extLst>
            </p:cNvPr>
            <p:cNvGrpSpPr>
              <a:grpSpLocks/>
            </p:cNvGrpSpPr>
            <p:nvPr/>
          </p:nvGrpSpPr>
          <p:grpSpPr bwMode="auto">
            <a:xfrm>
              <a:off x="9838765" y="0"/>
              <a:ext cx="2353235" cy="3778624"/>
              <a:chOff x="9838765" y="0"/>
              <a:chExt cx="2353235" cy="3778624"/>
            </a:xfrm>
          </p:grpSpPr>
          <p:sp>
            <p:nvSpPr>
              <p:cNvPr id="16" name="Freeform 15">
                <a:extLst>
                  <a:ext uri="{FF2B5EF4-FFF2-40B4-BE49-F238E27FC236}">
                    <a16:creationId xmlns:a16="http://schemas.microsoft.com/office/drawing/2014/main" id="{5AC01B1A-20DE-4A18-89AA-460C5811FB8E}"/>
                  </a:ext>
                </a:extLst>
              </p:cNvPr>
              <p:cNvSpPr/>
              <p:nvPr/>
            </p:nvSpPr>
            <p:spPr>
              <a:xfrm flipH="1">
                <a:off x="11312554" y="1368047"/>
                <a:ext cx="939408" cy="2416291"/>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sp>
            <p:nvSpPr>
              <p:cNvPr id="17" name="Isosceles Triangle 16">
                <a:extLst>
                  <a:ext uri="{FF2B5EF4-FFF2-40B4-BE49-F238E27FC236}">
                    <a16:creationId xmlns:a16="http://schemas.microsoft.com/office/drawing/2014/main" id="{B2D7169E-63F5-442A-A8BE-0265EBD42B51}"/>
                  </a:ext>
                </a:extLst>
              </p:cNvPr>
              <p:cNvSpPr/>
              <p:nvPr/>
            </p:nvSpPr>
            <p:spPr>
              <a:xfrm rot="10800000">
                <a:off x="9833496" y="-6"/>
                <a:ext cx="2358498" cy="3784343"/>
              </a:xfrm>
              <a:prstGeom prst="triangle">
                <a:avLst>
                  <a:gd name="adj" fmla="val 0"/>
                </a:avLst>
              </a:prstGeom>
              <a:pattFill prst="ltUp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solidFill>
                    <a:schemeClr val="tx1">
                      <a:lumMod val="75000"/>
                      <a:lumOff val="25000"/>
                    </a:schemeClr>
                  </a:solidFill>
                </a:endParaRPr>
              </a:p>
            </p:txBody>
          </p:sp>
        </p:grpSp>
      </p:grpSp>
      <p:sp>
        <p:nvSpPr>
          <p:cNvPr id="23" name="Oval 22">
            <a:extLst>
              <a:ext uri="{FF2B5EF4-FFF2-40B4-BE49-F238E27FC236}">
                <a16:creationId xmlns:a16="http://schemas.microsoft.com/office/drawing/2014/main" id="{C94C49E1-0561-4528-B607-BC847F08074C}"/>
              </a:ext>
            </a:extLst>
          </p:cNvPr>
          <p:cNvSpPr/>
          <p:nvPr/>
        </p:nvSpPr>
        <p:spPr>
          <a:xfrm>
            <a:off x="681038" y="3814763"/>
            <a:ext cx="955675" cy="955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schemeClr val="tx1">
                  <a:lumMod val="75000"/>
                  <a:lumOff val="25000"/>
                </a:schemeClr>
              </a:solidFill>
            </a:endParaRPr>
          </a:p>
        </p:txBody>
      </p:sp>
      <p:sp>
        <p:nvSpPr>
          <p:cNvPr id="24" name="Text Placeholder 2">
            <a:extLst>
              <a:ext uri="{FF2B5EF4-FFF2-40B4-BE49-F238E27FC236}">
                <a16:creationId xmlns:a16="http://schemas.microsoft.com/office/drawing/2014/main" id="{C8AAE91E-7BF3-4571-96C1-F44B30E2BFD7}"/>
              </a:ext>
            </a:extLst>
          </p:cNvPr>
          <p:cNvSpPr txBox="1">
            <a:spLocks/>
          </p:cNvSpPr>
          <p:nvPr/>
        </p:nvSpPr>
        <p:spPr>
          <a:xfrm>
            <a:off x="1693863" y="5024438"/>
            <a:ext cx="2058987" cy="11541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1200" dirty="0">
                <a:solidFill>
                  <a:schemeClr val="bg1"/>
                </a:solidFill>
                <a:latin typeface="+mj-lt"/>
              </a:rPr>
              <a:t>INTEREST: Where do our most important profiles go when researching travel purchase decisions?</a:t>
            </a:r>
          </a:p>
          <a:p>
            <a:pPr marL="0" indent="0" fontAlgn="auto">
              <a:spcBef>
                <a:spcPts val="0"/>
              </a:spcBef>
              <a:spcAft>
                <a:spcPts val="0"/>
              </a:spcAft>
              <a:buFont typeface="Arial" panose="020B0604020202020204" pitchFamily="34" charset="0"/>
              <a:buNone/>
              <a:defRPr/>
            </a:pP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Digital? What sites?</a:t>
            </a:r>
            <a:br>
              <a:rPr lang="en-US" sz="1200" dirty="0">
                <a:solidFill>
                  <a:schemeClr val="bg1"/>
                </a:solidFill>
                <a:latin typeface="+mj-lt"/>
              </a:rPr>
            </a:b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Brochures? Where do they pick them up?</a:t>
            </a:r>
            <a:br>
              <a:rPr lang="en-US" sz="1200" dirty="0">
                <a:solidFill>
                  <a:schemeClr val="bg1"/>
                </a:solidFill>
                <a:latin typeface="+mj-lt"/>
              </a:rPr>
            </a:b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Are some mediums important for research but not actual reservations? (purchase funnel)</a:t>
            </a:r>
          </a:p>
          <a:p>
            <a:pPr fontAlgn="auto">
              <a:spcBef>
                <a:spcPts val="0"/>
              </a:spcBef>
              <a:spcAft>
                <a:spcPts val="0"/>
              </a:spcAft>
              <a:buFontTx/>
              <a:buChar char="-"/>
              <a:defRPr/>
            </a:pPr>
            <a:endParaRPr lang="en-US" sz="1200" dirty="0">
              <a:solidFill>
                <a:schemeClr val="bg1"/>
              </a:solidFill>
              <a:latin typeface="+mj-lt"/>
            </a:endParaRPr>
          </a:p>
        </p:txBody>
      </p:sp>
      <p:sp>
        <p:nvSpPr>
          <p:cNvPr id="74760" name="Rectangle 24">
            <a:extLst>
              <a:ext uri="{FF2B5EF4-FFF2-40B4-BE49-F238E27FC236}">
                <a16:creationId xmlns:a16="http://schemas.microsoft.com/office/drawing/2014/main" id="{47D952CA-0929-48B4-97DC-CA3238DBBFC0}"/>
              </a:ext>
            </a:extLst>
          </p:cNvPr>
          <p:cNvSpPr>
            <a:spLocks noChangeArrowheads="1"/>
          </p:cNvSpPr>
          <p:nvPr/>
        </p:nvSpPr>
        <p:spPr bwMode="auto">
          <a:xfrm>
            <a:off x="1709738" y="4067175"/>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en-US" sz="1600" b="1">
                <a:solidFill>
                  <a:schemeClr val="bg1"/>
                </a:solidFill>
                <a:latin typeface="Open Sans" pitchFamily="34" charset="0"/>
                <a:cs typeface="Open Sans" pitchFamily="34" charset="0"/>
              </a:rPr>
              <a:t>S</a:t>
            </a:r>
            <a:r>
              <a:rPr lang="en-US" altLang="en-US" sz="1600" b="1">
                <a:solidFill>
                  <a:schemeClr val="bg1"/>
                </a:solidFill>
                <a:latin typeface="Open Sans" pitchFamily="34" charset="0"/>
                <a:cs typeface="Open Sans" pitchFamily="34" charset="0"/>
              </a:rPr>
              <a:t>EEK</a:t>
            </a:r>
            <a:endParaRPr lang="id-ID" altLang="en-US" sz="1600" b="1">
              <a:solidFill>
                <a:schemeClr val="bg1"/>
              </a:solidFill>
              <a:latin typeface="Open Sans" pitchFamily="34" charset="0"/>
              <a:cs typeface="Open Sans" pitchFamily="34" charset="0"/>
            </a:endParaRPr>
          </a:p>
        </p:txBody>
      </p:sp>
      <p:sp>
        <p:nvSpPr>
          <p:cNvPr id="44" name="Oval 43">
            <a:extLst>
              <a:ext uri="{FF2B5EF4-FFF2-40B4-BE49-F238E27FC236}">
                <a16:creationId xmlns:a16="http://schemas.microsoft.com/office/drawing/2014/main" id="{345DC32E-A12A-42BF-9610-A25DB2F9AB57}"/>
              </a:ext>
            </a:extLst>
          </p:cNvPr>
          <p:cNvSpPr/>
          <p:nvPr/>
        </p:nvSpPr>
        <p:spPr>
          <a:xfrm>
            <a:off x="4298950" y="3814763"/>
            <a:ext cx="955675" cy="955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schemeClr val="tx1">
                  <a:lumMod val="75000"/>
                  <a:lumOff val="25000"/>
                </a:schemeClr>
              </a:solidFill>
            </a:endParaRPr>
          </a:p>
        </p:txBody>
      </p:sp>
      <p:sp>
        <p:nvSpPr>
          <p:cNvPr id="45" name="Text Placeholder 2">
            <a:extLst>
              <a:ext uri="{FF2B5EF4-FFF2-40B4-BE49-F238E27FC236}">
                <a16:creationId xmlns:a16="http://schemas.microsoft.com/office/drawing/2014/main" id="{38E6A9C1-CFD3-42CA-AD78-D3BBFC45A215}"/>
              </a:ext>
            </a:extLst>
          </p:cNvPr>
          <p:cNvSpPr txBox="1">
            <a:spLocks/>
          </p:cNvSpPr>
          <p:nvPr/>
        </p:nvSpPr>
        <p:spPr>
          <a:xfrm>
            <a:off x="5427663" y="4243388"/>
            <a:ext cx="2578100" cy="24622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1200" dirty="0">
                <a:solidFill>
                  <a:schemeClr val="bg1"/>
                </a:solidFill>
                <a:latin typeface="+mj-lt"/>
              </a:rPr>
              <a:t>PERFECT THE MESSAGE: Does your creative speak to the target?</a:t>
            </a:r>
          </a:p>
          <a:p>
            <a:pPr marL="0" indent="0" fontAlgn="auto">
              <a:spcBef>
                <a:spcPts val="0"/>
              </a:spcBef>
              <a:spcAft>
                <a:spcPts val="0"/>
              </a:spcAft>
              <a:buFont typeface="Arial" panose="020B0604020202020204" pitchFamily="34" charset="0"/>
              <a:buNone/>
              <a:defRPr/>
            </a:pP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Do the pictures in your marketing illustrate people who represent your profiles?</a:t>
            </a:r>
            <a:br>
              <a:rPr lang="en-US" sz="1200" dirty="0">
                <a:solidFill>
                  <a:schemeClr val="bg1"/>
                </a:solidFill>
                <a:latin typeface="+mj-lt"/>
              </a:rPr>
            </a:b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Do the calls to action line up with their interests? (</a:t>
            </a:r>
            <a:r>
              <a:rPr lang="en-US" sz="1200" dirty="0" err="1">
                <a:solidFill>
                  <a:schemeClr val="bg1"/>
                </a:solidFill>
                <a:latin typeface="+mj-lt"/>
              </a:rPr>
              <a:t>ie</a:t>
            </a:r>
            <a:r>
              <a:rPr lang="en-US" sz="1200" dirty="0">
                <a:solidFill>
                  <a:schemeClr val="bg1"/>
                </a:solidFill>
                <a:latin typeface="+mj-lt"/>
              </a:rPr>
              <a:t> if they are deal based, are coupons available?</a:t>
            </a:r>
            <a:br>
              <a:rPr lang="en-US" sz="1200" dirty="0">
                <a:solidFill>
                  <a:schemeClr val="bg1"/>
                </a:solidFill>
                <a:latin typeface="+mj-lt"/>
              </a:rPr>
            </a:b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Are you using messaging that works best with mediums? </a:t>
            </a:r>
          </a:p>
        </p:txBody>
      </p:sp>
      <p:sp>
        <p:nvSpPr>
          <p:cNvPr id="74763" name="Rectangle 45">
            <a:extLst>
              <a:ext uri="{FF2B5EF4-FFF2-40B4-BE49-F238E27FC236}">
                <a16:creationId xmlns:a16="http://schemas.microsoft.com/office/drawing/2014/main" id="{32E649F9-3C3E-4E8D-92CC-0383443C435B}"/>
              </a:ext>
            </a:extLst>
          </p:cNvPr>
          <p:cNvSpPr>
            <a:spLocks noChangeArrowheads="1"/>
          </p:cNvSpPr>
          <p:nvPr/>
        </p:nvSpPr>
        <p:spPr bwMode="auto">
          <a:xfrm>
            <a:off x="5410200" y="4083050"/>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chemeClr val="bg1"/>
                </a:solidFill>
                <a:latin typeface="Open Sans" pitchFamily="34" charset="0"/>
                <a:cs typeface="Open Sans" pitchFamily="34" charset="0"/>
              </a:rPr>
              <a:t>ENGAGE</a:t>
            </a:r>
            <a:endParaRPr lang="id-ID" altLang="en-US" sz="1600" b="1">
              <a:solidFill>
                <a:schemeClr val="bg1"/>
              </a:solidFill>
              <a:latin typeface="Open Sans" pitchFamily="34" charset="0"/>
              <a:cs typeface="Open Sans" pitchFamily="34" charset="0"/>
            </a:endParaRPr>
          </a:p>
        </p:txBody>
      </p:sp>
      <p:sp>
        <p:nvSpPr>
          <p:cNvPr id="53" name="Oval 52">
            <a:extLst>
              <a:ext uri="{FF2B5EF4-FFF2-40B4-BE49-F238E27FC236}">
                <a16:creationId xmlns:a16="http://schemas.microsoft.com/office/drawing/2014/main" id="{3FBF4435-6F40-4C23-B4E2-1DFD51160FE9}"/>
              </a:ext>
            </a:extLst>
          </p:cNvPr>
          <p:cNvSpPr/>
          <p:nvPr/>
        </p:nvSpPr>
        <p:spPr>
          <a:xfrm>
            <a:off x="8093075" y="3803650"/>
            <a:ext cx="955675" cy="9556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schemeClr val="tx1">
                  <a:lumMod val="75000"/>
                  <a:lumOff val="25000"/>
                </a:schemeClr>
              </a:solidFill>
            </a:endParaRPr>
          </a:p>
        </p:txBody>
      </p:sp>
      <p:sp>
        <p:nvSpPr>
          <p:cNvPr id="54" name="Text Placeholder 2">
            <a:extLst>
              <a:ext uri="{FF2B5EF4-FFF2-40B4-BE49-F238E27FC236}">
                <a16:creationId xmlns:a16="http://schemas.microsoft.com/office/drawing/2014/main" id="{A840BD73-3AC4-4A01-AE2B-316AC5209953}"/>
              </a:ext>
            </a:extLst>
          </p:cNvPr>
          <p:cNvSpPr txBox="1">
            <a:spLocks/>
          </p:cNvSpPr>
          <p:nvPr/>
        </p:nvSpPr>
        <p:spPr>
          <a:xfrm>
            <a:off x="9245600" y="4770438"/>
            <a:ext cx="2506663" cy="12477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Source Sans Pro Light" panose="020B0403030403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1200" dirty="0">
                <a:solidFill>
                  <a:schemeClr val="bg1"/>
                </a:solidFill>
                <a:latin typeface="+mj-lt"/>
              </a:rPr>
              <a:t>DRIVE TOWARDS PURCHASE: Do your placements move the needle from engagement towards an action?</a:t>
            </a:r>
          </a:p>
          <a:p>
            <a:pPr marL="0" indent="0" fontAlgn="auto">
              <a:spcBef>
                <a:spcPts val="0"/>
              </a:spcBef>
              <a:spcAft>
                <a:spcPts val="0"/>
              </a:spcAft>
              <a:buFont typeface="Arial" panose="020B0604020202020204" pitchFamily="34" charset="0"/>
              <a:buNone/>
              <a:defRPr/>
            </a:pP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Create a sense of urgency. </a:t>
            </a:r>
            <a:br>
              <a:rPr lang="en-US" sz="1200" dirty="0">
                <a:solidFill>
                  <a:schemeClr val="bg1"/>
                </a:solidFill>
                <a:latin typeface="+mj-lt"/>
              </a:rPr>
            </a:br>
            <a:r>
              <a:rPr lang="en-US" sz="1200" dirty="0">
                <a:solidFill>
                  <a:schemeClr val="bg1"/>
                </a:solidFill>
                <a:latin typeface="+mj-lt"/>
              </a:rPr>
              <a:t>(</a:t>
            </a:r>
            <a:r>
              <a:rPr lang="en-US" sz="1200" dirty="0" err="1">
                <a:solidFill>
                  <a:schemeClr val="bg1"/>
                </a:solidFill>
                <a:latin typeface="+mj-lt"/>
              </a:rPr>
              <a:t>ie</a:t>
            </a:r>
            <a:r>
              <a:rPr lang="en-US" sz="1200" dirty="0">
                <a:solidFill>
                  <a:schemeClr val="bg1"/>
                </a:solidFill>
                <a:latin typeface="+mj-lt"/>
              </a:rPr>
              <a:t> “24 hour promo only”)</a:t>
            </a:r>
            <a:br>
              <a:rPr lang="en-US" sz="1200" dirty="0">
                <a:solidFill>
                  <a:schemeClr val="bg1"/>
                </a:solidFill>
                <a:latin typeface="+mj-lt"/>
              </a:rPr>
            </a:b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Experiment with exclusivity. (“Locals only day.”)</a:t>
            </a:r>
            <a:br>
              <a:rPr lang="en-US" sz="1200" dirty="0">
                <a:solidFill>
                  <a:schemeClr val="bg1"/>
                </a:solidFill>
                <a:latin typeface="+mj-lt"/>
              </a:rPr>
            </a:br>
            <a:endParaRPr lang="en-US" sz="1200" dirty="0">
              <a:solidFill>
                <a:schemeClr val="bg1"/>
              </a:solidFill>
              <a:latin typeface="+mj-lt"/>
            </a:endParaRPr>
          </a:p>
          <a:p>
            <a:pPr fontAlgn="auto">
              <a:spcBef>
                <a:spcPts val="0"/>
              </a:spcBef>
              <a:spcAft>
                <a:spcPts val="0"/>
              </a:spcAft>
              <a:buFontTx/>
              <a:buChar char="-"/>
              <a:defRPr/>
            </a:pPr>
            <a:r>
              <a:rPr lang="en-US" sz="1200" dirty="0">
                <a:solidFill>
                  <a:schemeClr val="bg1"/>
                </a:solidFill>
                <a:latin typeface="+mj-lt"/>
              </a:rPr>
              <a:t>Community (Reviews, </a:t>
            </a:r>
            <a:r>
              <a:rPr lang="en-US" sz="1200" dirty="0" err="1">
                <a:solidFill>
                  <a:schemeClr val="bg1"/>
                </a:solidFill>
                <a:latin typeface="+mj-lt"/>
              </a:rPr>
              <a:t>etc</a:t>
            </a:r>
            <a:r>
              <a:rPr lang="en-US" sz="1200" dirty="0">
                <a:solidFill>
                  <a:schemeClr val="bg1"/>
                </a:solidFill>
                <a:latin typeface="+mj-lt"/>
              </a:rPr>
              <a:t>)</a:t>
            </a:r>
          </a:p>
          <a:p>
            <a:pPr fontAlgn="auto">
              <a:spcBef>
                <a:spcPts val="0"/>
              </a:spcBef>
              <a:spcAft>
                <a:spcPts val="0"/>
              </a:spcAft>
              <a:buFontTx/>
              <a:buChar char="-"/>
              <a:defRPr/>
            </a:pPr>
            <a:endParaRPr lang="en-US" sz="1200" dirty="0">
              <a:solidFill>
                <a:schemeClr val="bg1"/>
              </a:solidFill>
              <a:latin typeface="+mj-lt"/>
            </a:endParaRPr>
          </a:p>
        </p:txBody>
      </p:sp>
      <p:sp>
        <p:nvSpPr>
          <p:cNvPr id="74766" name="Rectangle 54">
            <a:extLst>
              <a:ext uri="{FF2B5EF4-FFF2-40B4-BE49-F238E27FC236}">
                <a16:creationId xmlns:a16="http://schemas.microsoft.com/office/drawing/2014/main" id="{0D371A6A-4D6A-41D9-B687-CC4C8F149747}"/>
              </a:ext>
            </a:extLst>
          </p:cNvPr>
          <p:cNvSpPr>
            <a:spLocks noChangeArrowheads="1"/>
          </p:cNvSpPr>
          <p:nvPr/>
        </p:nvSpPr>
        <p:spPr bwMode="auto">
          <a:xfrm>
            <a:off x="9224963" y="4089400"/>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chemeClr val="bg1"/>
                </a:solidFill>
                <a:latin typeface="Open Sans" pitchFamily="34" charset="0"/>
                <a:cs typeface="Open Sans" pitchFamily="34" charset="0"/>
              </a:rPr>
              <a:t>CONVERT</a:t>
            </a:r>
            <a:endParaRPr lang="id-ID" altLang="en-US" sz="1600" b="1">
              <a:solidFill>
                <a:schemeClr val="bg1"/>
              </a:solidFill>
              <a:latin typeface="Open Sans" pitchFamily="34" charset="0"/>
              <a:cs typeface="Open Sans" pitchFamily="34" charset="0"/>
            </a:endParaRPr>
          </a:p>
        </p:txBody>
      </p:sp>
      <p:sp>
        <p:nvSpPr>
          <p:cNvPr id="74767" name="Freeform 60">
            <a:extLst>
              <a:ext uri="{FF2B5EF4-FFF2-40B4-BE49-F238E27FC236}">
                <a16:creationId xmlns:a16="http://schemas.microsoft.com/office/drawing/2014/main" id="{7442B699-7158-4249-844D-63E17C0E9529}"/>
              </a:ext>
            </a:extLst>
          </p:cNvPr>
          <p:cNvSpPr>
            <a:spLocks noEditPoints="1"/>
          </p:cNvSpPr>
          <p:nvPr/>
        </p:nvSpPr>
        <p:spPr bwMode="auto">
          <a:xfrm>
            <a:off x="8297863" y="4049713"/>
            <a:ext cx="457200" cy="457200"/>
          </a:xfrm>
          <a:custGeom>
            <a:avLst/>
            <a:gdLst>
              <a:gd name="T0" fmla="*/ 2147483646 w 1152"/>
              <a:gd name="T1" fmla="*/ 2147483646 h 1153"/>
              <a:gd name="T2" fmla="*/ 2147483646 w 1152"/>
              <a:gd name="T3" fmla="*/ 2147483646 h 1153"/>
              <a:gd name="T4" fmla="*/ 2147483646 w 1152"/>
              <a:gd name="T5" fmla="*/ 2147483646 h 1153"/>
              <a:gd name="T6" fmla="*/ 2147483646 w 1152"/>
              <a:gd name="T7" fmla="*/ 2147483646 h 1153"/>
              <a:gd name="T8" fmla="*/ 2147483646 w 1152"/>
              <a:gd name="T9" fmla="*/ 2147483646 h 1153"/>
              <a:gd name="T10" fmla="*/ 2147483646 w 1152"/>
              <a:gd name="T11" fmla="*/ 2147483646 h 1153"/>
              <a:gd name="T12" fmla="*/ 2147483646 w 1152"/>
              <a:gd name="T13" fmla="*/ 2147483646 h 1153"/>
              <a:gd name="T14" fmla="*/ 2147483646 w 1152"/>
              <a:gd name="T15" fmla="*/ 2147483646 h 1153"/>
              <a:gd name="T16" fmla="*/ 2147483646 w 1152"/>
              <a:gd name="T17" fmla="*/ 2147483646 h 1153"/>
              <a:gd name="T18" fmla="*/ 2147483646 w 1152"/>
              <a:gd name="T19" fmla="*/ 249377420 h 1153"/>
              <a:gd name="T20" fmla="*/ 2147483646 w 1152"/>
              <a:gd name="T21" fmla="*/ 62423066 h 1153"/>
              <a:gd name="T22" fmla="*/ 2147483646 w 1152"/>
              <a:gd name="T23" fmla="*/ 62423066 h 1153"/>
              <a:gd name="T24" fmla="*/ 2147483646 w 1152"/>
              <a:gd name="T25" fmla="*/ 311800487 h 1153"/>
              <a:gd name="T26" fmla="*/ 1000186913 w 1152"/>
              <a:gd name="T27" fmla="*/ 2147483646 h 1153"/>
              <a:gd name="T28" fmla="*/ 562625081 w 1152"/>
              <a:gd name="T29" fmla="*/ 2147483646 h 1153"/>
              <a:gd name="T30" fmla="*/ 187594081 w 1152"/>
              <a:gd name="T31" fmla="*/ 2147483646 h 1153"/>
              <a:gd name="T32" fmla="*/ 0 w 1152"/>
              <a:gd name="T33" fmla="*/ 2147483646 h 1153"/>
              <a:gd name="T34" fmla="*/ 0 w 1152"/>
              <a:gd name="T35" fmla="*/ 2147483646 h 1153"/>
              <a:gd name="T36" fmla="*/ 125062853 w 1152"/>
              <a:gd name="T37" fmla="*/ 2147483646 h 1153"/>
              <a:gd name="T38" fmla="*/ 500093456 w 1152"/>
              <a:gd name="T39" fmla="*/ 2147483646 h 1153"/>
              <a:gd name="T40" fmla="*/ 875124456 w 1152"/>
              <a:gd name="T41" fmla="*/ 2147483646 h 1153"/>
              <a:gd name="T42" fmla="*/ 1437749141 w 1152"/>
              <a:gd name="T43" fmla="*/ 2147483646 h 1153"/>
              <a:gd name="T44" fmla="*/ 2147483646 w 1152"/>
              <a:gd name="T45" fmla="*/ 2147483646 h 1153"/>
              <a:gd name="T46" fmla="*/ 2147483646 w 1152"/>
              <a:gd name="T47" fmla="*/ 2147483646 h 1153"/>
              <a:gd name="T48" fmla="*/ 2147483646 w 1152"/>
              <a:gd name="T49" fmla="*/ 2147483646 h 1153"/>
              <a:gd name="T50" fmla="*/ 2147483646 w 1152"/>
              <a:gd name="T51" fmla="*/ 2147483646 h 1153"/>
              <a:gd name="T52" fmla="*/ 2147483646 w 1152"/>
              <a:gd name="T53" fmla="*/ 2147483646 h 1153"/>
              <a:gd name="T54" fmla="*/ 2147483646 w 1152"/>
              <a:gd name="T55" fmla="*/ 2147483646 h 1153"/>
              <a:gd name="T56" fmla="*/ 2147483646 w 1152"/>
              <a:gd name="T57" fmla="*/ 2147483646 h 1153"/>
              <a:gd name="T58" fmla="*/ 2147483646 w 1152"/>
              <a:gd name="T59" fmla="*/ 2147483646 h 1153"/>
              <a:gd name="T60" fmla="*/ 2147483646 w 1152"/>
              <a:gd name="T61" fmla="*/ 2147483646 h 1153"/>
              <a:gd name="T62" fmla="*/ 2147483646 w 1152"/>
              <a:gd name="T63" fmla="*/ 2147483646 h 1153"/>
              <a:gd name="T64" fmla="*/ 2147483646 w 1152"/>
              <a:gd name="T65" fmla="*/ 2147483646 h 1153"/>
              <a:gd name="T66" fmla="*/ 2147483646 w 1152"/>
              <a:gd name="T67" fmla="*/ 2147483646 h 1153"/>
              <a:gd name="T68" fmla="*/ 2147483646 w 1152"/>
              <a:gd name="T69" fmla="*/ 2147483646 h 1153"/>
              <a:gd name="T70" fmla="*/ 2147483646 w 1152"/>
              <a:gd name="T71" fmla="*/ 2147483646 h 1153"/>
              <a:gd name="T72" fmla="*/ 2147483646 w 1152"/>
              <a:gd name="T73" fmla="*/ 2147483646 h 1153"/>
              <a:gd name="T74" fmla="*/ 2147483646 w 1152"/>
              <a:gd name="T75" fmla="*/ 2147483646 h 1153"/>
              <a:gd name="T76" fmla="*/ 2147483646 w 1152"/>
              <a:gd name="T77" fmla="*/ 2057599058 h 1153"/>
              <a:gd name="T78" fmla="*/ 2147483646 w 1152"/>
              <a:gd name="T79" fmla="*/ 1371732838 h 1153"/>
              <a:gd name="T80" fmla="*/ 2147483646 w 1152"/>
              <a:gd name="T81" fmla="*/ 810554931 h 1153"/>
              <a:gd name="T82" fmla="*/ 2147483646 w 1152"/>
              <a:gd name="T83" fmla="*/ 436488800 h 1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 name="Group 26">
            <a:extLst>
              <a:ext uri="{FF2B5EF4-FFF2-40B4-BE49-F238E27FC236}">
                <a16:creationId xmlns:a16="http://schemas.microsoft.com/office/drawing/2014/main" id="{9F29F793-A1C4-4721-AFA6-8E4DB5934A7C}"/>
              </a:ext>
            </a:extLst>
          </p:cNvPr>
          <p:cNvGrpSpPr/>
          <p:nvPr/>
        </p:nvGrpSpPr>
        <p:grpSpPr>
          <a:xfrm>
            <a:off x="4573340" y="4064000"/>
            <a:ext cx="457200" cy="457200"/>
            <a:chOff x="4563268" y="2753915"/>
            <a:chExt cx="457200" cy="457200"/>
          </a:xfrm>
          <a:solidFill>
            <a:schemeClr val="bg1"/>
          </a:solidFill>
        </p:grpSpPr>
        <p:sp>
          <p:nvSpPr>
            <p:cNvPr id="28" name="Freeform 124">
              <a:extLst>
                <a:ext uri="{FF2B5EF4-FFF2-40B4-BE49-F238E27FC236}">
                  <a16:creationId xmlns:a16="http://schemas.microsoft.com/office/drawing/2014/main" id="{78D0CD7A-52BD-4AAE-B50E-F2C95AF200CB}"/>
                </a:ext>
              </a:extLst>
            </p:cNvPr>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29" name="Freeform 125">
              <a:extLst>
                <a:ext uri="{FF2B5EF4-FFF2-40B4-BE49-F238E27FC236}">
                  <a16:creationId xmlns:a16="http://schemas.microsoft.com/office/drawing/2014/main" id="{2A247A1D-156A-4A7B-B79A-AEF0EB9C74F5}"/>
                </a:ext>
              </a:extLst>
            </p:cNvPr>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0" name="Freeform 126">
              <a:extLst>
                <a:ext uri="{FF2B5EF4-FFF2-40B4-BE49-F238E27FC236}">
                  <a16:creationId xmlns:a16="http://schemas.microsoft.com/office/drawing/2014/main" id="{E8968EBB-ABFC-4F52-BAE5-2459D0F62966}"/>
                </a:ext>
              </a:extLst>
            </p:cNvPr>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grpSp>
        <p:nvGrpSpPr>
          <p:cNvPr id="31" name="Group 30">
            <a:extLst>
              <a:ext uri="{FF2B5EF4-FFF2-40B4-BE49-F238E27FC236}">
                <a16:creationId xmlns:a16="http://schemas.microsoft.com/office/drawing/2014/main" id="{3A4A4D6A-9430-466F-8BC7-2975C5A04DB5}"/>
              </a:ext>
            </a:extLst>
          </p:cNvPr>
          <p:cNvGrpSpPr/>
          <p:nvPr/>
        </p:nvGrpSpPr>
        <p:grpSpPr>
          <a:xfrm>
            <a:off x="930192" y="4064000"/>
            <a:ext cx="457200" cy="457200"/>
            <a:chOff x="3648868" y="2753915"/>
            <a:chExt cx="457200" cy="457200"/>
          </a:xfrm>
          <a:solidFill>
            <a:schemeClr val="bg1"/>
          </a:solidFill>
        </p:grpSpPr>
        <p:sp>
          <p:nvSpPr>
            <p:cNvPr id="32" name="Freeform 127">
              <a:extLst>
                <a:ext uri="{FF2B5EF4-FFF2-40B4-BE49-F238E27FC236}">
                  <a16:creationId xmlns:a16="http://schemas.microsoft.com/office/drawing/2014/main" id="{267A9B47-0116-4491-B135-0C07A202D8E1}"/>
                </a:ext>
              </a:extLst>
            </p:cNvPr>
            <p:cNvSpPr>
              <a:spLocks noEditPoints="1"/>
            </p:cNvSpPr>
            <p:nvPr/>
          </p:nvSpPr>
          <p:spPr bwMode="auto">
            <a:xfrm>
              <a:off x="3648868" y="2753915"/>
              <a:ext cx="457200" cy="457200"/>
            </a:xfrm>
            <a:custGeom>
              <a:avLst/>
              <a:gdLst>
                <a:gd name="T0" fmla="*/ 630 w 1152"/>
                <a:gd name="T1" fmla="*/ 780 h 1152"/>
                <a:gd name="T2" fmla="*/ 534 w 1152"/>
                <a:gd name="T3" fmla="*/ 739 h 1152"/>
                <a:gd name="T4" fmla="*/ 454 w 1152"/>
                <a:gd name="T5" fmla="*/ 674 h 1152"/>
                <a:gd name="T6" fmla="*/ 395 w 1152"/>
                <a:gd name="T7" fmla="*/ 588 h 1152"/>
                <a:gd name="T8" fmla="*/ 364 w 1152"/>
                <a:gd name="T9" fmla="*/ 487 h 1152"/>
                <a:gd name="T10" fmla="*/ 364 w 1152"/>
                <a:gd name="T11" fmla="*/ 378 h 1152"/>
                <a:gd name="T12" fmla="*/ 395 w 1152"/>
                <a:gd name="T13" fmla="*/ 276 h 1152"/>
                <a:gd name="T14" fmla="*/ 454 w 1152"/>
                <a:gd name="T15" fmla="*/ 190 h 1152"/>
                <a:gd name="T16" fmla="*/ 534 w 1152"/>
                <a:gd name="T17" fmla="*/ 124 h 1152"/>
                <a:gd name="T18" fmla="*/ 630 w 1152"/>
                <a:gd name="T19" fmla="*/ 83 h 1152"/>
                <a:gd name="T20" fmla="*/ 739 w 1152"/>
                <a:gd name="T21" fmla="*/ 72 h 1152"/>
                <a:gd name="T22" fmla="*/ 844 w 1152"/>
                <a:gd name="T23" fmla="*/ 94 h 1152"/>
                <a:gd name="T24" fmla="*/ 936 w 1152"/>
                <a:gd name="T25" fmla="*/ 143 h 1152"/>
                <a:gd name="T26" fmla="*/ 1009 w 1152"/>
                <a:gd name="T27" fmla="*/ 217 h 1152"/>
                <a:gd name="T28" fmla="*/ 1059 w 1152"/>
                <a:gd name="T29" fmla="*/ 309 h 1152"/>
                <a:gd name="T30" fmla="*/ 1079 w 1152"/>
                <a:gd name="T31" fmla="*/ 413 h 1152"/>
                <a:gd name="T32" fmla="*/ 1068 w 1152"/>
                <a:gd name="T33" fmla="*/ 522 h 1152"/>
                <a:gd name="T34" fmla="*/ 1028 w 1152"/>
                <a:gd name="T35" fmla="*/ 618 h 1152"/>
                <a:gd name="T36" fmla="*/ 963 w 1152"/>
                <a:gd name="T37" fmla="*/ 698 h 1152"/>
                <a:gd name="T38" fmla="*/ 876 w 1152"/>
                <a:gd name="T39" fmla="*/ 757 h 1152"/>
                <a:gd name="T40" fmla="*/ 775 w 1152"/>
                <a:gd name="T41" fmla="*/ 788 h 1152"/>
                <a:gd name="T42" fmla="*/ 163 w 1152"/>
                <a:gd name="T43" fmla="*/ 1077 h 1152"/>
                <a:gd name="T44" fmla="*/ 127 w 1152"/>
                <a:gd name="T45" fmla="*/ 1088 h 1152"/>
                <a:gd name="T46" fmla="*/ 92 w 1152"/>
                <a:gd name="T47" fmla="*/ 1077 h 1152"/>
                <a:gd name="T48" fmla="*/ 68 w 1152"/>
                <a:gd name="T49" fmla="*/ 1049 h 1152"/>
                <a:gd name="T50" fmla="*/ 65 w 1152"/>
                <a:gd name="T51" fmla="*/ 1012 h 1152"/>
                <a:gd name="T52" fmla="*/ 83 w 1152"/>
                <a:gd name="T53" fmla="*/ 979 h 1152"/>
                <a:gd name="T54" fmla="*/ 415 w 1152"/>
                <a:gd name="T55" fmla="*/ 737 h 1152"/>
                <a:gd name="T56" fmla="*/ 719 w 1152"/>
                <a:gd name="T57" fmla="*/ 0 h 1152"/>
                <a:gd name="T58" fmla="*/ 592 w 1152"/>
                <a:gd name="T59" fmla="*/ 19 h 1152"/>
                <a:gd name="T60" fmla="*/ 479 w 1152"/>
                <a:gd name="T61" fmla="*/ 74 h 1152"/>
                <a:gd name="T62" fmla="*/ 387 w 1152"/>
                <a:gd name="T63" fmla="*/ 157 h 1152"/>
                <a:gd name="T64" fmla="*/ 322 w 1152"/>
                <a:gd name="T65" fmla="*/ 264 h 1152"/>
                <a:gd name="T66" fmla="*/ 291 w 1152"/>
                <a:gd name="T67" fmla="*/ 387 h 1152"/>
                <a:gd name="T68" fmla="*/ 302 w 1152"/>
                <a:gd name="T69" fmla="*/ 537 h 1152"/>
                <a:gd name="T70" fmla="*/ 38 w 1152"/>
                <a:gd name="T71" fmla="*/ 934 h 1152"/>
                <a:gd name="T72" fmla="*/ 2 w 1152"/>
                <a:gd name="T73" fmla="*/ 999 h 1152"/>
                <a:gd name="T74" fmla="*/ 10 w 1152"/>
                <a:gd name="T75" fmla="*/ 1074 h 1152"/>
                <a:gd name="T76" fmla="*/ 56 w 1152"/>
                <a:gd name="T77" fmla="*/ 1130 h 1152"/>
                <a:gd name="T78" fmla="*/ 127 w 1152"/>
                <a:gd name="T79" fmla="*/ 1152 h 1152"/>
                <a:gd name="T80" fmla="*/ 199 w 1152"/>
                <a:gd name="T81" fmla="*/ 1129 h 1152"/>
                <a:gd name="T82" fmla="*/ 565 w 1152"/>
                <a:gd name="T83" fmla="*/ 834 h 1152"/>
                <a:gd name="T84" fmla="*/ 719 w 1152"/>
                <a:gd name="T85" fmla="*/ 864 h 1152"/>
                <a:gd name="T86" fmla="*/ 848 w 1152"/>
                <a:gd name="T87" fmla="*/ 844 h 1152"/>
                <a:gd name="T88" fmla="*/ 961 w 1152"/>
                <a:gd name="T89" fmla="*/ 790 h 1152"/>
                <a:gd name="T90" fmla="*/ 1053 w 1152"/>
                <a:gd name="T91" fmla="*/ 707 h 1152"/>
                <a:gd name="T92" fmla="*/ 1118 w 1152"/>
                <a:gd name="T93" fmla="*/ 600 h 1152"/>
                <a:gd name="T94" fmla="*/ 1149 w 1152"/>
                <a:gd name="T95" fmla="*/ 476 h 1152"/>
                <a:gd name="T96" fmla="*/ 1143 w 1152"/>
                <a:gd name="T97" fmla="*/ 345 h 1152"/>
                <a:gd name="T98" fmla="*/ 1100 w 1152"/>
                <a:gd name="T99" fmla="*/ 226 h 1152"/>
                <a:gd name="T100" fmla="*/ 1025 w 1152"/>
                <a:gd name="T101" fmla="*/ 126 h 1152"/>
                <a:gd name="T102" fmla="*/ 926 w 1152"/>
                <a:gd name="T103" fmla="*/ 53 h 1152"/>
                <a:gd name="T104" fmla="*/ 807 w 1152"/>
                <a:gd name="T105" fmla="*/ 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2" h="1152">
                  <a:moveTo>
                    <a:pt x="719" y="792"/>
                  </a:moveTo>
                  <a:lnTo>
                    <a:pt x="701" y="791"/>
                  </a:lnTo>
                  <a:lnTo>
                    <a:pt x="683" y="790"/>
                  </a:lnTo>
                  <a:lnTo>
                    <a:pt x="665" y="788"/>
                  </a:lnTo>
                  <a:lnTo>
                    <a:pt x="647" y="785"/>
                  </a:lnTo>
                  <a:lnTo>
                    <a:pt x="630" y="780"/>
                  </a:lnTo>
                  <a:lnTo>
                    <a:pt x="613" y="776"/>
                  </a:lnTo>
                  <a:lnTo>
                    <a:pt x="596" y="770"/>
                  </a:lnTo>
                  <a:lnTo>
                    <a:pt x="580" y="763"/>
                  </a:lnTo>
                  <a:lnTo>
                    <a:pt x="564" y="757"/>
                  </a:lnTo>
                  <a:lnTo>
                    <a:pt x="549" y="748"/>
                  </a:lnTo>
                  <a:lnTo>
                    <a:pt x="534" y="739"/>
                  </a:lnTo>
                  <a:lnTo>
                    <a:pt x="519" y="731"/>
                  </a:lnTo>
                  <a:lnTo>
                    <a:pt x="505" y="720"/>
                  </a:lnTo>
                  <a:lnTo>
                    <a:pt x="491" y="709"/>
                  </a:lnTo>
                  <a:lnTo>
                    <a:pt x="478" y="698"/>
                  </a:lnTo>
                  <a:lnTo>
                    <a:pt x="466" y="687"/>
                  </a:lnTo>
                  <a:lnTo>
                    <a:pt x="454" y="674"/>
                  </a:lnTo>
                  <a:lnTo>
                    <a:pt x="442" y="661"/>
                  </a:lnTo>
                  <a:lnTo>
                    <a:pt x="431" y="648"/>
                  </a:lnTo>
                  <a:lnTo>
                    <a:pt x="421" y="634"/>
                  </a:lnTo>
                  <a:lnTo>
                    <a:pt x="412" y="618"/>
                  </a:lnTo>
                  <a:lnTo>
                    <a:pt x="403" y="603"/>
                  </a:lnTo>
                  <a:lnTo>
                    <a:pt x="395" y="588"/>
                  </a:lnTo>
                  <a:lnTo>
                    <a:pt x="388" y="572"/>
                  </a:lnTo>
                  <a:lnTo>
                    <a:pt x="381" y="556"/>
                  </a:lnTo>
                  <a:lnTo>
                    <a:pt x="376" y="539"/>
                  </a:lnTo>
                  <a:lnTo>
                    <a:pt x="372" y="522"/>
                  </a:lnTo>
                  <a:lnTo>
                    <a:pt x="367" y="504"/>
                  </a:lnTo>
                  <a:lnTo>
                    <a:pt x="364" y="487"/>
                  </a:lnTo>
                  <a:lnTo>
                    <a:pt x="362" y="468"/>
                  </a:lnTo>
                  <a:lnTo>
                    <a:pt x="361" y="450"/>
                  </a:lnTo>
                  <a:lnTo>
                    <a:pt x="360" y="432"/>
                  </a:lnTo>
                  <a:lnTo>
                    <a:pt x="361" y="413"/>
                  </a:lnTo>
                  <a:lnTo>
                    <a:pt x="362" y="395"/>
                  </a:lnTo>
                  <a:lnTo>
                    <a:pt x="364" y="378"/>
                  </a:lnTo>
                  <a:lnTo>
                    <a:pt x="367" y="359"/>
                  </a:lnTo>
                  <a:lnTo>
                    <a:pt x="372" y="342"/>
                  </a:lnTo>
                  <a:lnTo>
                    <a:pt x="376" y="325"/>
                  </a:lnTo>
                  <a:lnTo>
                    <a:pt x="381" y="309"/>
                  </a:lnTo>
                  <a:lnTo>
                    <a:pt x="388" y="292"/>
                  </a:lnTo>
                  <a:lnTo>
                    <a:pt x="395" y="276"/>
                  </a:lnTo>
                  <a:lnTo>
                    <a:pt x="403" y="260"/>
                  </a:lnTo>
                  <a:lnTo>
                    <a:pt x="412" y="245"/>
                  </a:lnTo>
                  <a:lnTo>
                    <a:pt x="421" y="231"/>
                  </a:lnTo>
                  <a:lnTo>
                    <a:pt x="431" y="217"/>
                  </a:lnTo>
                  <a:lnTo>
                    <a:pt x="442" y="203"/>
                  </a:lnTo>
                  <a:lnTo>
                    <a:pt x="454" y="190"/>
                  </a:lnTo>
                  <a:lnTo>
                    <a:pt x="466" y="178"/>
                  </a:lnTo>
                  <a:lnTo>
                    <a:pt x="478" y="166"/>
                  </a:lnTo>
                  <a:lnTo>
                    <a:pt x="491" y="154"/>
                  </a:lnTo>
                  <a:lnTo>
                    <a:pt x="505" y="143"/>
                  </a:lnTo>
                  <a:lnTo>
                    <a:pt x="519" y="134"/>
                  </a:lnTo>
                  <a:lnTo>
                    <a:pt x="534" y="124"/>
                  </a:lnTo>
                  <a:lnTo>
                    <a:pt x="549" y="115"/>
                  </a:lnTo>
                  <a:lnTo>
                    <a:pt x="564" y="108"/>
                  </a:lnTo>
                  <a:lnTo>
                    <a:pt x="580" y="100"/>
                  </a:lnTo>
                  <a:lnTo>
                    <a:pt x="596" y="94"/>
                  </a:lnTo>
                  <a:lnTo>
                    <a:pt x="613" y="88"/>
                  </a:lnTo>
                  <a:lnTo>
                    <a:pt x="630" y="83"/>
                  </a:lnTo>
                  <a:lnTo>
                    <a:pt x="647" y="80"/>
                  </a:lnTo>
                  <a:lnTo>
                    <a:pt x="665" y="76"/>
                  </a:lnTo>
                  <a:lnTo>
                    <a:pt x="683" y="74"/>
                  </a:lnTo>
                  <a:lnTo>
                    <a:pt x="701" y="72"/>
                  </a:lnTo>
                  <a:lnTo>
                    <a:pt x="719" y="72"/>
                  </a:lnTo>
                  <a:lnTo>
                    <a:pt x="739" y="72"/>
                  </a:lnTo>
                  <a:lnTo>
                    <a:pt x="757" y="74"/>
                  </a:lnTo>
                  <a:lnTo>
                    <a:pt x="775" y="76"/>
                  </a:lnTo>
                  <a:lnTo>
                    <a:pt x="793" y="80"/>
                  </a:lnTo>
                  <a:lnTo>
                    <a:pt x="810" y="83"/>
                  </a:lnTo>
                  <a:lnTo>
                    <a:pt x="827" y="88"/>
                  </a:lnTo>
                  <a:lnTo>
                    <a:pt x="844" y="94"/>
                  </a:lnTo>
                  <a:lnTo>
                    <a:pt x="860" y="100"/>
                  </a:lnTo>
                  <a:lnTo>
                    <a:pt x="876" y="108"/>
                  </a:lnTo>
                  <a:lnTo>
                    <a:pt x="891" y="115"/>
                  </a:lnTo>
                  <a:lnTo>
                    <a:pt x="906" y="124"/>
                  </a:lnTo>
                  <a:lnTo>
                    <a:pt x="921" y="134"/>
                  </a:lnTo>
                  <a:lnTo>
                    <a:pt x="936" y="143"/>
                  </a:lnTo>
                  <a:lnTo>
                    <a:pt x="948" y="154"/>
                  </a:lnTo>
                  <a:lnTo>
                    <a:pt x="963" y="166"/>
                  </a:lnTo>
                  <a:lnTo>
                    <a:pt x="974" y="178"/>
                  </a:lnTo>
                  <a:lnTo>
                    <a:pt x="986" y="190"/>
                  </a:lnTo>
                  <a:lnTo>
                    <a:pt x="998" y="203"/>
                  </a:lnTo>
                  <a:lnTo>
                    <a:pt x="1009" y="217"/>
                  </a:lnTo>
                  <a:lnTo>
                    <a:pt x="1019" y="231"/>
                  </a:lnTo>
                  <a:lnTo>
                    <a:pt x="1028" y="245"/>
                  </a:lnTo>
                  <a:lnTo>
                    <a:pt x="1037" y="260"/>
                  </a:lnTo>
                  <a:lnTo>
                    <a:pt x="1045" y="276"/>
                  </a:lnTo>
                  <a:lnTo>
                    <a:pt x="1052" y="292"/>
                  </a:lnTo>
                  <a:lnTo>
                    <a:pt x="1059" y="309"/>
                  </a:lnTo>
                  <a:lnTo>
                    <a:pt x="1064" y="325"/>
                  </a:lnTo>
                  <a:lnTo>
                    <a:pt x="1068" y="342"/>
                  </a:lnTo>
                  <a:lnTo>
                    <a:pt x="1073" y="359"/>
                  </a:lnTo>
                  <a:lnTo>
                    <a:pt x="1076" y="378"/>
                  </a:lnTo>
                  <a:lnTo>
                    <a:pt x="1078" y="395"/>
                  </a:lnTo>
                  <a:lnTo>
                    <a:pt x="1079" y="413"/>
                  </a:lnTo>
                  <a:lnTo>
                    <a:pt x="1080" y="432"/>
                  </a:lnTo>
                  <a:lnTo>
                    <a:pt x="1079" y="450"/>
                  </a:lnTo>
                  <a:lnTo>
                    <a:pt x="1078" y="468"/>
                  </a:lnTo>
                  <a:lnTo>
                    <a:pt x="1076" y="487"/>
                  </a:lnTo>
                  <a:lnTo>
                    <a:pt x="1073" y="504"/>
                  </a:lnTo>
                  <a:lnTo>
                    <a:pt x="1068" y="522"/>
                  </a:lnTo>
                  <a:lnTo>
                    <a:pt x="1064" y="539"/>
                  </a:lnTo>
                  <a:lnTo>
                    <a:pt x="1059" y="556"/>
                  </a:lnTo>
                  <a:lnTo>
                    <a:pt x="1052" y="572"/>
                  </a:lnTo>
                  <a:lnTo>
                    <a:pt x="1045" y="588"/>
                  </a:lnTo>
                  <a:lnTo>
                    <a:pt x="1037" y="603"/>
                  </a:lnTo>
                  <a:lnTo>
                    <a:pt x="1028" y="618"/>
                  </a:lnTo>
                  <a:lnTo>
                    <a:pt x="1019" y="634"/>
                  </a:lnTo>
                  <a:lnTo>
                    <a:pt x="1009" y="648"/>
                  </a:lnTo>
                  <a:lnTo>
                    <a:pt x="998" y="661"/>
                  </a:lnTo>
                  <a:lnTo>
                    <a:pt x="986" y="674"/>
                  </a:lnTo>
                  <a:lnTo>
                    <a:pt x="974" y="687"/>
                  </a:lnTo>
                  <a:lnTo>
                    <a:pt x="963" y="698"/>
                  </a:lnTo>
                  <a:lnTo>
                    <a:pt x="948" y="709"/>
                  </a:lnTo>
                  <a:lnTo>
                    <a:pt x="936" y="720"/>
                  </a:lnTo>
                  <a:lnTo>
                    <a:pt x="921" y="731"/>
                  </a:lnTo>
                  <a:lnTo>
                    <a:pt x="906" y="739"/>
                  </a:lnTo>
                  <a:lnTo>
                    <a:pt x="891" y="748"/>
                  </a:lnTo>
                  <a:lnTo>
                    <a:pt x="876" y="757"/>
                  </a:lnTo>
                  <a:lnTo>
                    <a:pt x="860" y="763"/>
                  </a:lnTo>
                  <a:lnTo>
                    <a:pt x="844" y="770"/>
                  </a:lnTo>
                  <a:lnTo>
                    <a:pt x="827" y="776"/>
                  </a:lnTo>
                  <a:lnTo>
                    <a:pt x="810" y="780"/>
                  </a:lnTo>
                  <a:lnTo>
                    <a:pt x="793" y="785"/>
                  </a:lnTo>
                  <a:lnTo>
                    <a:pt x="775" y="788"/>
                  </a:lnTo>
                  <a:lnTo>
                    <a:pt x="757" y="790"/>
                  </a:lnTo>
                  <a:lnTo>
                    <a:pt x="739" y="791"/>
                  </a:lnTo>
                  <a:lnTo>
                    <a:pt x="719" y="792"/>
                  </a:lnTo>
                  <a:close/>
                  <a:moveTo>
                    <a:pt x="173" y="1069"/>
                  </a:moveTo>
                  <a:lnTo>
                    <a:pt x="168" y="1073"/>
                  </a:lnTo>
                  <a:lnTo>
                    <a:pt x="163" y="1077"/>
                  </a:lnTo>
                  <a:lnTo>
                    <a:pt x="158" y="1081"/>
                  </a:lnTo>
                  <a:lnTo>
                    <a:pt x="152" y="1083"/>
                  </a:lnTo>
                  <a:lnTo>
                    <a:pt x="146" y="1085"/>
                  </a:lnTo>
                  <a:lnTo>
                    <a:pt x="141" y="1087"/>
                  </a:lnTo>
                  <a:lnTo>
                    <a:pt x="134" y="1088"/>
                  </a:lnTo>
                  <a:lnTo>
                    <a:pt x="127" y="1088"/>
                  </a:lnTo>
                  <a:lnTo>
                    <a:pt x="120" y="1088"/>
                  </a:lnTo>
                  <a:lnTo>
                    <a:pt x="115" y="1087"/>
                  </a:lnTo>
                  <a:lnTo>
                    <a:pt x="108" y="1085"/>
                  </a:lnTo>
                  <a:lnTo>
                    <a:pt x="103" y="1083"/>
                  </a:lnTo>
                  <a:lnTo>
                    <a:pt x="96" y="1081"/>
                  </a:lnTo>
                  <a:lnTo>
                    <a:pt x="92" y="1077"/>
                  </a:lnTo>
                  <a:lnTo>
                    <a:pt x="87" y="1074"/>
                  </a:lnTo>
                  <a:lnTo>
                    <a:pt x="82" y="1070"/>
                  </a:lnTo>
                  <a:lnTo>
                    <a:pt x="78" y="1066"/>
                  </a:lnTo>
                  <a:lnTo>
                    <a:pt x="75" y="1060"/>
                  </a:lnTo>
                  <a:lnTo>
                    <a:pt x="71" y="1055"/>
                  </a:lnTo>
                  <a:lnTo>
                    <a:pt x="68" y="1049"/>
                  </a:lnTo>
                  <a:lnTo>
                    <a:pt x="66" y="1044"/>
                  </a:lnTo>
                  <a:lnTo>
                    <a:pt x="65" y="1038"/>
                  </a:lnTo>
                  <a:lnTo>
                    <a:pt x="64" y="1031"/>
                  </a:lnTo>
                  <a:lnTo>
                    <a:pt x="64" y="1025"/>
                  </a:lnTo>
                  <a:lnTo>
                    <a:pt x="64" y="1018"/>
                  </a:lnTo>
                  <a:lnTo>
                    <a:pt x="65" y="1012"/>
                  </a:lnTo>
                  <a:lnTo>
                    <a:pt x="66" y="1006"/>
                  </a:lnTo>
                  <a:lnTo>
                    <a:pt x="69" y="1000"/>
                  </a:lnTo>
                  <a:lnTo>
                    <a:pt x="71" y="994"/>
                  </a:lnTo>
                  <a:lnTo>
                    <a:pt x="75" y="989"/>
                  </a:lnTo>
                  <a:lnTo>
                    <a:pt x="79" y="984"/>
                  </a:lnTo>
                  <a:lnTo>
                    <a:pt x="83" y="979"/>
                  </a:lnTo>
                  <a:lnTo>
                    <a:pt x="82" y="979"/>
                  </a:lnTo>
                  <a:lnTo>
                    <a:pt x="373" y="689"/>
                  </a:lnTo>
                  <a:lnTo>
                    <a:pt x="383" y="702"/>
                  </a:lnTo>
                  <a:lnTo>
                    <a:pt x="393" y="714"/>
                  </a:lnTo>
                  <a:lnTo>
                    <a:pt x="404" y="725"/>
                  </a:lnTo>
                  <a:lnTo>
                    <a:pt x="415" y="737"/>
                  </a:lnTo>
                  <a:lnTo>
                    <a:pt x="426" y="748"/>
                  </a:lnTo>
                  <a:lnTo>
                    <a:pt x="438" y="759"/>
                  </a:lnTo>
                  <a:lnTo>
                    <a:pt x="451" y="769"/>
                  </a:lnTo>
                  <a:lnTo>
                    <a:pt x="462" y="778"/>
                  </a:lnTo>
                  <a:lnTo>
                    <a:pt x="173" y="1069"/>
                  </a:lnTo>
                  <a:close/>
                  <a:moveTo>
                    <a:pt x="719" y="0"/>
                  </a:moveTo>
                  <a:lnTo>
                    <a:pt x="698" y="1"/>
                  </a:lnTo>
                  <a:lnTo>
                    <a:pt x="676" y="2"/>
                  </a:lnTo>
                  <a:lnTo>
                    <a:pt x="655" y="5"/>
                  </a:lnTo>
                  <a:lnTo>
                    <a:pt x="633" y="8"/>
                  </a:lnTo>
                  <a:lnTo>
                    <a:pt x="611" y="14"/>
                  </a:lnTo>
                  <a:lnTo>
                    <a:pt x="592" y="19"/>
                  </a:lnTo>
                  <a:lnTo>
                    <a:pt x="572" y="27"/>
                  </a:lnTo>
                  <a:lnTo>
                    <a:pt x="552" y="34"/>
                  </a:lnTo>
                  <a:lnTo>
                    <a:pt x="533" y="43"/>
                  </a:lnTo>
                  <a:lnTo>
                    <a:pt x="514" y="53"/>
                  </a:lnTo>
                  <a:lnTo>
                    <a:pt x="496" y="62"/>
                  </a:lnTo>
                  <a:lnTo>
                    <a:pt x="479" y="74"/>
                  </a:lnTo>
                  <a:lnTo>
                    <a:pt x="461" y="86"/>
                  </a:lnTo>
                  <a:lnTo>
                    <a:pt x="445" y="99"/>
                  </a:lnTo>
                  <a:lnTo>
                    <a:pt x="430" y="112"/>
                  </a:lnTo>
                  <a:lnTo>
                    <a:pt x="415" y="126"/>
                  </a:lnTo>
                  <a:lnTo>
                    <a:pt x="400" y="141"/>
                  </a:lnTo>
                  <a:lnTo>
                    <a:pt x="387" y="157"/>
                  </a:lnTo>
                  <a:lnTo>
                    <a:pt x="374" y="174"/>
                  </a:lnTo>
                  <a:lnTo>
                    <a:pt x="362" y="191"/>
                  </a:lnTo>
                  <a:lnTo>
                    <a:pt x="350" y="208"/>
                  </a:lnTo>
                  <a:lnTo>
                    <a:pt x="340" y="226"/>
                  </a:lnTo>
                  <a:lnTo>
                    <a:pt x="331" y="245"/>
                  </a:lnTo>
                  <a:lnTo>
                    <a:pt x="322" y="264"/>
                  </a:lnTo>
                  <a:lnTo>
                    <a:pt x="314" y="284"/>
                  </a:lnTo>
                  <a:lnTo>
                    <a:pt x="307" y="303"/>
                  </a:lnTo>
                  <a:lnTo>
                    <a:pt x="302" y="324"/>
                  </a:lnTo>
                  <a:lnTo>
                    <a:pt x="297" y="345"/>
                  </a:lnTo>
                  <a:lnTo>
                    <a:pt x="293" y="366"/>
                  </a:lnTo>
                  <a:lnTo>
                    <a:pt x="291" y="387"/>
                  </a:lnTo>
                  <a:lnTo>
                    <a:pt x="289" y="410"/>
                  </a:lnTo>
                  <a:lnTo>
                    <a:pt x="287" y="432"/>
                  </a:lnTo>
                  <a:lnTo>
                    <a:pt x="289" y="459"/>
                  </a:lnTo>
                  <a:lnTo>
                    <a:pt x="292" y="486"/>
                  </a:lnTo>
                  <a:lnTo>
                    <a:pt x="295" y="512"/>
                  </a:lnTo>
                  <a:lnTo>
                    <a:pt x="302" y="537"/>
                  </a:lnTo>
                  <a:lnTo>
                    <a:pt x="308" y="562"/>
                  </a:lnTo>
                  <a:lnTo>
                    <a:pt x="317" y="587"/>
                  </a:lnTo>
                  <a:lnTo>
                    <a:pt x="326" y="611"/>
                  </a:lnTo>
                  <a:lnTo>
                    <a:pt x="338" y="634"/>
                  </a:lnTo>
                  <a:lnTo>
                    <a:pt x="38" y="934"/>
                  </a:lnTo>
                  <a:lnTo>
                    <a:pt x="38" y="934"/>
                  </a:lnTo>
                  <a:lnTo>
                    <a:pt x="29" y="944"/>
                  </a:lnTo>
                  <a:lnTo>
                    <a:pt x="22" y="953"/>
                  </a:lnTo>
                  <a:lnTo>
                    <a:pt x="15" y="964"/>
                  </a:lnTo>
                  <a:lnTo>
                    <a:pt x="10" y="975"/>
                  </a:lnTo>
                  <a:lnTo>
                    <a:pt x="6" y="987"/>
                  </a:lnTo>
                  <a:lnTo>
                    <a:pt x="2" y="999"/>
                  </a:lnTo>
                  <a:lnTo>
                    <a:pt x="0" y="1012"/>
                  </a:lnTo>
                  <a:lnTo>
                    <a:pt x="0" y="1025"/>
                  </a:lnTo>
                  <a:lnTo>
                    <a:pt x="0" y="1038"/>
                  </a:lnTo>
                  <a:lnTo>
                    <a:pt x="2" y="1050"/>
                  </a:lnTo>
                  <a:lnTo>
                    <a:pt x="6" y="1062"/>
                  </a:lnTo>
                  <a:lnTo>
                    <a:pt x="10" y="1074"/>
                  </a:lnTo>
                  <a:lnTo>
                    <a:pt x="15" y="1085"/>
                  </a:lnTo>
                  <a:lnTo>
                    <a:pt x="22" y="1096"/>
                  </a:lnTo>
                  <a:lnTo>
                    <a:pt x="29" y="1106"/>
                  </a:lnTo>
                  <a:lnTo>
                    <a:pt x="37" y="1114"/>
                  </a:lnTo>
                  <a:lnTo>
                    <a:pt x="47" y="1123"/>
                  </a:lnTo>
                  <a:lnTo>
                    <a:pt x="56" y="1130"/>
                  </a:lnTo>
                  <a:lnTo>
                    <a:pt x="66" y="1137"/>
                  </a:lnTo>
                  <a:lnTo>
                    <a:pt x="78" y="1142"/>
                  </a:lnTo>
                  <a:lnTo>
                    <a:pt x="89" y="1147"/>
                  </a:lnTo>
                  <a:lnTo>
                    <a:pt x="102" y="1150"/>
                  </a:lnTo>
                  <a:lnTo>
                    <a:pt x="114" y="1151"/>
                  </a:lnTo>
                  <a:lnTo>
                    <a:pt x="127" y="1152"/>
                  </a:lnTo>
                  <a:lnTo>
                    <a:pt x="141" y="1151"/>
                  </a:lnTo>
                  <a:lnTo>
                    <a:pt x="152" y="1149"/>
                  </a:lnTo>
                  <a:lnTo>
                    <a:pt x="165" y="1147"/>
                  </a:lnTo>
                  <a:lnTo>
                    <a:pt x="177" y="1141"/>
                  </a:lnTo>
                  <a:lnTo>
                    <a:pt x="188" y="1136"/>
                  </a:lnTo>
                  <a:lnTo>
                    <a:pt x="199" y="1129"/>
                  </a:lnTo>
                  <a:lnTo>
                    <a:pt x="209" y="1122"/>
                  </a:lnTo>
                  <a:lnTo>
                    <a:pt x="217" y="1114"/>
                  </a:lnTo>
                  <a:lnTo>
                    <a:pt x="217" y="1114"/>
                  </a:lnTo>
                  <a:lnTo>
                    <a:pt x="518" y="814"/>
                  </a:lnTo>
                  <a:lnTo>
                    <a:pt x="541" y="825"/>
                  </a:lnTo>
                  <a:lnTo>
                    <a:pt x="565" y="834"/>
                  </a:lnTo>
                  <a:lnTo>
                    <a:pt x="589" y="843"/>
                  </a:lnTo>
                  <a:lnTo>
                    <a:pt x="614" y="851"/>
                  </a:lnTo>
                  <a:lnTo>
                    <a:pt x="640" y="856"/>
                  </a:lnTo>
                  <a:lnTo>
                    <a:pt x="667" y="860"/>
                  </a:lnTo>
                  <a:lnTo>
                    <a:pt x="692" y="864"/>
                  </a:lnTo>
                  <a:lnTo>
                    <a:pt x="719" y="864"/>
                  </a:lnTo>
                  <a:lnTo>
                    <a:pt x="742" y="864"/>
                  </a:lnTo>
                  <a:lnTo>
                    <a:pt x="764" y="861"/>
                  </a:lnTo>
                  <a:lnTo>
                    <a:pt x="785" y="859"/>
                  </a:lnTo>
                  <a:lnTo>
                    <a:pt x="807" y="855"/>
                  </a:lnTo>
                  <a:lnTo>
                    <a:pt x="827" y="851"/>
                  </a:lnTo>
                  <a:lnTo>
                    <a:pt x="848" y="844"/>
                  </a:lnTo>
                  <a:lnTo>
                    <a:pt x="869" y="838"/>
                  </a:lnTo>
                  <a:lnTo>
                    <a:pt x="888" y="830"/>
                  </a:lnTo>
                  <a:lnTo>
                    <a:pt x="907" y="822"/>
                  </a:lnTo>
                  <a:lnTo>
                    <a:pt x="926" y="812"/>
                  </a:lnTo>
                  <a:lnTo>
                    <a:pt x="944" y="801"/>
                  </a:lnTo>
                  <a:lnTo>
                    <a:pt x="961" y="790"/>
                  </a:lnTo>
                  <a:lnTo>
                    <a:pt x="979" y="778"/>
                  </a:lnTo>
                  <a:lnTo>
                    <a:pt x="995" y="765"/>
                  </a:lnTo>
                  <a:lnTo>
                    <a:pt x="1010" y="751"/>
                  </a:lnTo>
                  <a:lnTo>
                    <a:pt x="1025" y="737"/>
                  </a:lnTo>
                  <a:lnTo>
                    <a:pt x="1040" y="722"/>
                  </a:lnTo>
                  <a:lnTo>
                    <a:pt x="1053" y="707"/>
                  </a:lnTo>
                  <a:lnTo>
                    <a:pt x="1066" y="691"/>
                  </a:lnTo>
                  <a:lnTo>
                    <a:pt x="1078" y="674"/>
                  </a:lnTo>
                  <a:lnTo>
                    <a:pt x="1090" y="656"/>
                  </a:lnTo>
                  <a:lnTo>
                    <a:pt x="1100" y="638"/>
                  </a:lnTo>
                  <a:lnTo>
                    <a:pt x="1109" y="620"/>
                  </a:lnTo>
                  <a:lnTo>
                    <a:pt x="1118" y="600"/>
                  </a:lnTo>
                  <a:lnTo>
                    <a:pt x="1126" y="581"/>
                  </a:lnTo>
                  <a:lnTo>
                    <a:pt x="1132" y="560"/>
                  </a:lnTo>
                  <a:lnTo>
                    <a:pt x="1139" y="540"/>
                  </a:lnTo>
                  <a:lnTo>
                    <a:pt x="1143" y="519"/>
                  </a:lnTo>
                  <a:lnTo>
                    <a:pt x="1147" y="498"/>
                  </a:lnTo>
                  <a:lnTo>
                    <a:pt x="1149" y="476"/>
                  </a:lnTo>
                  <a:lnTo>
                    <a:pt x="1152" y="454"/>
                  </a:lnTo>
                  <a:lnTo>
                    <a:pt x="1152" y="432"/>
                  </a:lnTo>
                  <a:lnTo>
                    <a:pt x="1152" y="410"/>
                  </a:lnTo>
                  <a:lnTo>
                    <a:pt x="1149" y="387"/>
                  </a:lnTo>
                  <a:lnTo>
                    <a:pt x="1147" y="366"/>
                  </a:lnTo>
                  <a:lnTo>
                    <a:pt x="1143" y="345"/>
                  </a:lnTo>
                  <a:lnTo>
                    <a:pt x="1139" y="324"/>
                  </a:lnTo>
                  <a:lnTo>
                    <a:pt x="1132" y="303"/>
                  </a:lnTo>
                  <a:lnTo>
                    <a:pt x="1126" y="284"/>
                  </a:lnTo>
                  <a:lnTo>
                    <a:pt x="1118" y="264"/>
                  </a:lnTo>
                  <a:lnTo>
                    <a:pt x="1109" y="245"/>
                  </a:lnTo>
                  <a:lnTo>
                    <a:pt x="1100" y="226"/>
                  </a:lnTo>
                  <a:lnTo>
                    <a:pt x="1090" y="208"/>
                  </a:lnTo>
                  <a:lnTo>
                    <a:pt x="1078" y="191"/>
                  </a:lnTo>
                  <a:lnTo>
                    <a:pt x="1066" y="174"/>
                  </a:lnTo>
                  <a:lnTo>
                    <a:pt x="1053" y="157"/>
                  </a:lnTo>
                  <a:lnTo>
                    <a:pt x="1040" y="141"/>
                  </a:lnTo>
                  <a:lnTo>
                    <a:pt x="1025" y="126"/>
                  </a:lnTo>
                  <a:lnTo>
                    <a:pt x="1010" y="112"/>
                  </a:lnTo>
                  <a:lnTo>
                    <a:pt x="995" y="99"/>
                  </a:lnTo>
                  <a:lnTo>
                    <a:pt x="979" y="86"/>
                  </a:lnTo>
                  <a:lnTo>
                    <a:pt x="961" y="74"/>
                  </a:lnTo>
                  <a:lnTo>
                    <a:pt x="944" y="62"/>
                  </a:lnTo>
                  <a:lnTo>
                    <a:pt x="926" y="53"/>
                  </a:lnTo>
                  <a:lnTo>
                    <a:pt x="907" y="43"/>
                  </a:lnTo>
                  <a:lnTo>
                    <a:pt x="888" y="34"/>
                  </a:lnTo>
                  <a:lnTo>
                    <a:pt x="869" y="27"/>
                  </a:lnTo>
                  <a:lnTo>
                    <a:pt x="848" y="19"/>
                  </a:lnTo>
                  <a:lnTo>
                    <a:pt x="827" y="14"/>
                  </a:lnTo>
                  <a:lnTo>
                    <a:pt x="807" y="8"/>
                  </a:lnTo>
                  <a:lnTo>
                    <a:pt x="785" y="5"/>
                  </a:lnTo>
                  <a:lnTo>
                    <a:pt x="764" y="2"/>
                  </a:lnTo>
                  <a:lnTo>
                    <a:pt x="742" y="1"/>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sp>
          <p:nvSpPr>
            <p:cNvPr id="33" name="Freeform 128">
              <a:extLst>
                <a:ext uri="{FF2B5EF4-FFF2-40B4-BE49-F238E27FC236}">
                  <a16:creationId xmlns:a16="http://schemas.microsoft.com/office/drawing/2014/main" id="{81D7E828-C583-4A93-AB13-662A2CF01643}"/>
                </a:ext>
              </a:extLst>
            </p:cNvPr>
            <p:cNvSpPr>
              <a:spLocks/>
            </p:cNvSpPr>
            <p:nvPr/>
          </p:nvSpPr>
          <p:spPr bwMode="auto">
            <a:xfrm>
              <a:off x="3834606" y="2825353"/>
              <a:ext cx="106363" cy="107950"/>
            </a:xfrm>
            <a:custGeom>
              <a:avLst/>
              <a:gdLst>
                <a:gd name="T0" fmla="*/ 239 w 270"/>
                <a:gd name="T1" fmla="*/ 0 h 270"/>
                <a:gd name="T2" fmla="*/ 214 w 270"/>
                <a:gd name="T3" fmla="*/ 3 h 270"/>
                <a:gd name="T4" fmla="*/ 189 w 270"/>
                <a:gd name="T5" fmla="*/ 8 h 270"/>
                <a:gd name="T6" fmla="*/ 165 w 270"/>
                <a:gd name="T7" fmla="*/ 15 h 270"/>
                <a:gd name="T8" fmla="*/ 142 w 270"/>
                <a:gd name="T9" fmla="*/ 25 h 270"/>
                <a:gd name="T10" fmla="*/ 121 w 270"/>
                <a:gd name="T11" fmla="*/ 37 h 270"/>
                <a:gd name="T12" fmla="*/ 101 w 270"/>
                <a:gd name="T13" fmla="*/ 50 h 270"/>
                <a:gd name="T14" fmla="*/ 83 w 270"/>
                <a:gd name="T15" fmla="*/ 66 h 270"/>
                <a:gd name="T16" fmla="*/ 66 w 270"/>
                <a:gd name="T17" fmla="*/ 82 h 270"/>
                <a:gd name="T18" fmla="*/ 50 w 270"/>
                <a:gd name="T19" fmla="*/ 102 h 270"/>
                <a:gd name="T20" fmla="*/ 37 w 270"/>
                <a:gd name="T21" fmla="*/ 121 h 270"/>
                <a:gd name="T22" fmla="*/ 25 w 270"/>
                <a:gd name="T23" fmla="*/ 143 h 270"/>
                <a:gd name="T24" fmla="*/ 15 w 270"/>
                <a:gd name="T25" fmla="*/ 165 h 270"/>
                <a:gd name="T26" fmla="*/ 7 w 270"/>
                <a:gd name="T27" fmla="*/ 189 h 270"/>
                <a:gd name="T28" fmla="*/ 3 w 270"/>
                <a:gd name="T29" fmla="*/ 214 h 270"/>
                <a:gd name="T30" fmla="*/ 0 w 270"/>
                <a:gd name="T31" fmla="*/ 239 h 270"/>
                <a:gd name="T32" fmla="*/ 0 w 270"/>
                <a:gd name="T33" fmla="*/ 256 h 270"/>
                <a:gd name="T34" fmla="*/ 3 w 270"/>
                <a:gd name="T35" fmla="*/ 262 h 270"/>
                <a:gd name="T36" fmla="*/ 7 w 270"/>
                <a:gd name="T37" fmla="*/ 267 h 270"/>
                <a:gd name="T38" fmla="*/ 14 w 270"/>
                <a:gd name="T39" fmla="*/ 270 h 270"/>
                <a:gd name="T40" fmla="*/ 21 w 270"/>
                <a:gd name="T41" fmla="*/ 270 h 270"/>
                <a:gd name="T42" fmla="*/ 28 w 270"/>
                <a:gd name="T43" fmla="*/ 267 h 270"/>
                <a:gd name="T44" fmla="*/ 33 w 270"/>
                <a:gd name="T45" fmla="*/ 262 h 270"/>
                <a:gd name="T46" fmla="*/ 35 w 270"/>
                <a:gd name="T47" fmla="*/ 256 h 270"/>
                <a:gd name="T48" fmla="*/ 37 w 270"/>
                <a:gd name="T49" fmla="*/ 241 h 270"/>
                <a:gd name="T50" fmla="*/ 39 w 270"/>
                <a:gd name="T51" fmla="*/ 219 h 270"/>
                <a:gd name="T52" fmla="*/ 45 w 270"/>
                <a:gd name="T53" fmla="*/ 188 h 270"/>
                <a:gd name="T54" fmla="*/ 62 w 270"/>
                <a:gd name="T55" fmla="*/ 149 h 270"/>
                <a:gd name="T56" fmla="*/ 85 w 270"/>
                <a:gd name="T57" fmla="*/ 114 h 270"/>
                <a:gd name="T58" fmla="*/ 114 w 270"/>
                <a:gd name="T59" fmla="*/ 85 h 270"/>
                <a:gd name="T60" fmla="*/ 149 w 270"/>
                <a:gd name="T61" fmla="*/ 62 h 270"/>
                <a:gd name="T62" fmla="*/ 188 w 270"/>
                <a:gd name="T63" fmla="*/ 45 h 270"/>
                <a:gd name="T64" fmla="*/ 219 w 270"/>
                <a:gd name="T65" fmla="*/ 39 h 270"/>
                <a:gd name="T66" fmla="*/ 241 w 270"/>
                <a:gd name="T67" fmla="*/ 37 h 270"/>
                <a:gd name="T68" fmla="*/ 256 w 270"/>
                <a:gd name="T69" fmla="*/ 36 h 270"/>
                <a:gd name="T70" fmla="*/ 262 w 270"/>
                <a:gd name="T71" fmla="*/ 32 h 270"/>
                <a:gd name="T72" fmla="*/ 267 w 270"/>
                <a:gd name="T73" fmla="*/ 28 h 270"/>
                <a:gd name="T74" fmla="*/ 270 w 270"/>
                <a:gd name="T75" fmla="*/ 22 h 270"/>
                <a:gd name="T76" fmla="*/ 270 w 270"/>
                <a:gd name="T77" fmla="*/ 14 h 270"/>
                <a:gd name="T78" fmla="*/ 267 w 270"/>
                <a:gd name="T79" fmla="*/ 8 h 270"/>
                <a:gd name="T80" fmla="*/ 262 w 270"/>
                <a:gd name="T81" fmla="*/ 3 h 270"/>
                <a:gd name="T82" fmla="*/ 256 w 27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70">
                  <a:moveTo>
                    <a:pt x="251" y="0"/>
                  </a:moveTo>
                  <a:lnTo>
                    <a:pt x="239" y="0"/>
                  </a:lnTo>
                  <a:lnTo>
                    <a:pt x="227" y="1"/>
                  </a:lnTo>
                  <a:lnTo>
                    <a:pt x="214" y="3"/>
                  </a:lnTo>
                  <a:lnTo>
                    <a:pt x="201" y="5"/>
                  </a:lnTo>
                  <a:lnTo>
                    <a:pt x="189" y="8"/>
                  </a:lnTo>
                  <a:lnTo>
                    <a:pt x="177" y="11"/>
                  </a:lnTo>
                  <a:lnTo>
                    <a:pt x="165" y="15"/>
                  </a:lnTo>
                  <a:lnTo>
                    <a:pt x="154" y="19"/>
                  </a:lnTo>
                  <a:lnTo>
                    <a:pt x="142" y="25"/>
                  </a:lnTo>
                  <a:lnTo>
                    <a:pt x="132" y="30"/>
                  </a:lnTo>
                  <a:lnTo>
                    <a:pt x="121" y="37"/>
                  </a:lnTo>
                  <a:lnTo>
                    <a:pt x="111" y="43"/>
                  </a:lnTo>
                  <a:lnTo>
                    <a:pt x="101" y="50"/>
                  </a:lnTo>
                  <a:lnTo>
                    <a:pt x="92" y="57"/>
                  </a:lnTo>
                  <a:lnTo>
                    <a:pt x="83" y="66"/>
                  </a:lnTo>
                  <a:lnTo>
                    <a:pt x="73" y="73"/>
                  </a:lnTo>
                  <a:lnTo>
                    <a:pt x="66" y="82"/>
                  </a:lnTo>
                  <a:lnTo>
                    <a:pt x="57" y="92"/>
                  </a:lnTo>
                  <a:lnTo>
                    <a:pt x="50" y="102"/>
                  </a:lnTo>
                  <a:lnTo>
                    <a:pt x="43" y="111"/>
                  </a:lnTo>
                  <a:lnTo>
                    <a:pt x="37" y="121"/>
                  </a:lnTo>
                  <a:lnTo>
                    <a:pt x="30" y="132"/>
                  </a:lnTo>
                  <a:lnTo>
                    <a:pt x="25" y="143"/>
                  </a:lnTo>
                  <a:lnTo>
                    <a:pt x="19" y="153"/>
                  </a:lnTo>
                  <a:lnTo>
                    <a:pt x="15" y="165"/>
                  </a:lnTo>
                  <a:lnTo>
                    <a:pt x="12" y="177"/>
                  </a:lnTo>
                  <a:lnTo>
                    <a:pt x="7" y="189"/>
                  </a:lnTo>
                  <a:lnTo>
                    <a:pt x="5" y="201"/>
                  </a:lnTo>
                  <a:lnTo>
                    <a:pt x="3" y="214"/>
                  </a:lnTo>
                  <a:lnTo>
                    <a:pt x="1" y="226"/>
                  </a:lnTo>
                  <a:lnTo>
                    <a:pt x="0" y="239"/>
                  </a:lnTo>
                  <a:lnTo>
                    <a:pt x="0" y="252"/>
                  </a:lnTo>
                  <a:lnTo>
                    <a:pt x="0" y="256"/>
                  </a:lnTo>
                  <a:lnTo>
                    <a:pt x="1" y="259"/>
                  </a:lnTo>
                  <a:lnTo>
                    <a:pt x="3" y="262"/>
                  </a:lnTo>
                  <a:lnTo>
                    <a:pt x="5" y="265"/>
                  </a:lnTo>
                  <a:lnTo>
                    <a:pt x="7" y="267"/>
                  </a:lnTo>
                  <a:lnTo>
                    <a:pt x="11" y="269"/>
                  </a:lnTo>
                  <a:lnTo>
                    <a:pt x="14" y="270"/>
                  </a:lnTo>
                  <a:lnTo>
                    <a:pt x="18" y="270"/>
                  </a:lnTo>
                  <a:lnTo>
                    <a:pt x="21" y="270"/>
                  </a:lnTo>
                  <a:lnTo>
                    <a:pt x="25" y="269"/>
                  </a:lnTo>
                  <a:lnTo>
                    <a:pt x="28" y="267"/>
                  </a:lnTo>
                  <a:lnTo>
                    <a:pt x="31" y="265"/>
                  </a:lnTo>
                  <a:lnTo>
                    <a:pt x="33" y="262"/>
                  </a:lnTo>
                  <a:lnTo>
                    <a:pt x="34" y="259"/>
                  </a:lnTo>
                  <a:lnTo>
                    <a:pt x="35" y="256"/>
                  </a:lnTo>
                  <a:lnTo>
                    <a:pt x="35" y="252"/>
                  </a:lnTo>
                  <a:lnTo>
                    <a:pt x="37" y="241"/>
                  </a:lnTo>
                  <a:lnTo>
                    <a:pt x="37" y="230"/>
                  </a:lnTo>
                  <a:lnTo>
                    <a:pt x="39" y="219"/>
                  </a:lnTo>
                  <a:lnTo>
                    <a:pt x="41" y="208"/>
                  </a:lnTo>
                  <a:lnTo>
                    <a:pt x="45" y="188"/>
                  </a:lnTo>
                  <a:lnTo>
                    <a:pt x="53" y="167"/>
                  </a:lnTo>
                  <a:lnTo>
                    <a:pt x="62" y="149"/>
                  </a:lnTo>
                  <a:lnTo>
                    <a:pt x="73" y="131"/>
                  </a:lnTo>
                  <a:lnTo>
                    <a:pt x="85" y="114"/>
                  </a:lnTo>
                  <a:lnTo>
                    <a:pt x="99" y="99"/>
                  </a:lnTo>
                  <a:lnTo>
                    <a:pt x="114" y="85"/>
                  </a:lnTo>
                  <a:lnTo>
                    <a:pt x="132" y="72"/>
                  </a:lnTo>
                  <a:lnTo>
                    <a:pt x="149" y="62"/>
                  </a:lnTo>
                  <a:lnTo>
                    <a:pt x="168" y="53"/>
                  </a:lnTo>
                  <a:lnTo>
                    <a:pt x="188" y="45"/>
                  </a:lnTo>
                  <a:lnTo>
                    <a:pt x="208" y="40"/>
                  </a:lnTo>
                  <a:lnTo>
                    <a:pt x="219" y="39"/>
                  </a:lnTo>
                  <a:lnTo>
                    <a:pt x="230" y="37"/>
                  </a:lnTo>
                  <a:lnTo>
                    <a:pt x="241" y="37"/>
                  </a:lnTo>
                  <a:lnTo>
                    <a:pt x="251" y="36"/>
                  </a:lnTo>
                  <a:lnTo>
                    <a:pt x="256" y="36"/>
                  </a:lnTo>
                  <a:lnTo>
                    <a:pt x="259" y="35"/>
                  </a:lnTo>
                  <a:lnTo>
                    <a:pt x="262" y="32"/>
                  </a:lnTo>
                  <a:lnTo>
                    <a:pt x="264" y="30"/>
                  </a:lnTo>
                  <a:lnTo>
                    <a:pt x="267" y="28"/>
                  </a:lnTo>
                  <a:lnTo>
                    <a:pt x="269" y="25"/>
                  </a:lnTo>
                  <a:lnTo>
                    <a:pt x="270" y="22"/>
                  </a:lnTo>
                  <a:lnTo>
                    <a:pt x="270" y="18"/>
                  </a:lnTo>
                  <a:lnTo>
                    <a:pt x="270" y="14"/>
                  </a:lnTo>
                  <a:lnTo>
                    <a:pt x="269" y="11"/>
                  </a:lnTo>
                  <a:lnTo>
                    <a:pt x="267" y="8"/>
                  </a:lnTo>
                  <a:lnTo>
                    <a:pt x="264" y="5"/>
                  </a:lnTo>
                  <a:lnTo>
                    <a:pt x="262" y="3"/>
                  </a:lnTo>
                  <a:lnTo>
                    <a:pt x="259" y="1"/>
                  </a:lnTo>
                  <a:lnTo>
                    <a:pt x="256" y="0"/>
                  </a:lnTo>
                  <a:lnTo>
                    <a:pt x="2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1" fontAlgn="auto" hangingPunct="1">
                <a:spcBef>
                  <a:spcPts val="0"/>
                </a:spcBef>
                <a:spcAft>
                  <a:spcPts val="0"/>
                </a:spcAft>
                <a:defRPr/>
              </a:pPr>
              <a:endParaRPr lang="en-US">
                <a:latin typeface="+mn-lt"/>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452">
            <a:extLst>
              <a:ext uri="{FF2B5EF4-FFF2-40B4-BE49-F238E27FC236}">
                <a16:creationId xmlns:a16="http://schemas.microsoft.com/office/drawing/2014/main" id="{2A6DD4FB-E679-4A7D-980B-0A2876DC2DC1}"/>
              </a:ext>
            </a:extLst>
          </p:cNvPr>
          <p:cNvSpPr/>
          <p:nvPr/>
        </p:nvSpPr>
        <p:spPr>
          <a:xfrm flipV="1">
            <a:off x="1065213" y="3133725"/>
            <a:ext cx="10034587" cy="0"/>
          </a:xfrm>
          <a:prstGeom prst="line">
            <a:avLst/>
          </a:prstGeom>
          <a:ln w="76200">
            <a:solidFill>
              <a:schemeClr val="bg1">
                <a:lumMod val="85000"/>
              </a:schemeClr>
            </a:solidFill>
            <a:miter lim="400000"/>
          </a:ln>
        </p:spPr>
        <p:txBody>
          <a:bodyPr lIns="0" tIns="0" rIns="0" bIns="0" anchor="ctr"/>
          <a:lstStyle/>
          <a:p>
            <a:pPr defTabSz="914377" eaLnBrk="1" fontAlgn="auto" hangingPunct="1">
              <a:spcBef>
                <a:spcPts val="0"/>
              </a:spcBef>
              <a:spcAft>
                <a:spcPts val="0"/>
              </a:spcAft>
              <a:defRPr sz="3200"/>
            </a:pPr>
            <a:endParaRPr sz="4400">
              <a:solidFill>
                <a:schemeClr val="bg1"/>
              </a:solidFill>
              <a:latin typeface="+mn-lt"/>
            </a:endParaRPr>
          </a:p>
        </p:txBody>
      </p:sp>
      <p:sp>
        <p:nvSpPr>
          <p:cNvPr id="4" name="Oval 3">
            <a:extLst>
              <a:ext uri="{FF2B5EF4-FFF2-40B4-BE49-F238E27FC236}">
                <a16:creationId xmlns:a16="http://schemas.microsoft.com/office/drawing/2014/main" id="{2891EF01-BF03-415C-9302-61F75A70FEA1}"/>
              </a:ext>
            </a:extLst>
          </p:cNvPr>
          <p:cNvSpPr/>
          <p:nvPr/>
        </p:nvSpPr>
        <p:spPr>
          <a:xfrm>
            <a:off x="1722438" y="2946400"/>
            <a:ext cx="374650" cy="3746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000">
              <a:solidFill>
                <a:schemeClr val="bg1"/>
              </a:solidFill>
            </a:endParaRPr>
          </a:p>
        </p:txBody>
      </p:sp>
      <p:sp>
        <p:nvSpPr>
          <p:cNvPr id="365" name="Oval 364">
            <a:extLst>
              <a:ext uri="{FF2B5EF4-FFF2-40B4-BE49-F238E27FC236}">
                <a16:creationId xmlns:a16="http://schemas.microsoft.com/office/drawing/2014/main" id="{4B07BC9C-99EF-43C8-8CA1-0E83F462B2EB}"/>
              </a:ext>
            </a:extLst>
          </p:cNvPr>
          <p:cNvSpPr/>
          <p:nvPr/>
        </p:nvSpPr>
        <p:spPr>
          <a:xfrm>
            <a:off x="3411538" y="2946400"/>
            <a:ext cx="374650" cy="374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000">
              <a:solidFill>
                <a:schemeClr val="bg1"/>
              </a:solidFill>
            </a:endParaRPr>
          </a:p>
        </p:txBody>
      </p:sp>
      <p:sp>
        <p:nvSpPr>
          <p:cNvPr id="366" name="Oval 365">
            <a:extLst>
              <a:ext uri="{FF2B5EF4-FFF2-40B4-BE49-F238E27FC236}">
                <a16:creationId xmlns:a16="http://schemas.microsoft.com/office/drawing/2014/main" id="{A8AD90FE-C7C0-4758-A8FF-378117F58C20}"/>
              </a:ext>
            </a:extLst>
          </p:cNvPr>
          <p:cNvSpPr/>
          <p:nvPr/>
        </p:nvSpPr>
        <p:spPr>
          <a:xfrm>
            <a:off x="5100638" y="2946400"/>
            <a:ext cx="373062" cy="374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000">
              <a:solidFill>
                <a:schemeClr val="bg1"/>
              </a:solidFill>
            </a:endParaRPr>
          </a:p>
        </p:txBody>
      </p:sp>
      <p:sp>
        <p:nvSpPr>
          <p:cNvPr id="367" name="Oval 366">
            <a:extLst>
              <a:ext uri="{FF2B5EF4-FFF2-40B4-BE49-F238E27FC236}">
                <a16:creationId xmlns:a16="http://schemas.microsoft.com/office/drawing/2014/main" id="{35B811EF-68D4-42D4-8223-D6F40FA16CEE}"/>
              </a:ext>
            </a:extLst>
          </p:cNvPr>
          <p:cNvSpPr/>
          <p:nvPr/>
        </p:nvSpPr>
        <p:spPr>
          <a:xfrm>
            <a:off x="6788150" y="2946400"/>
            <a:ext cx="374650" cy="374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000">
              <a:solidFill>
                <a:schemeClr val="bg1"/>
              </a:solidFill>
            </a:endParaRPr>
          </a:p>
        </p:txBody>
      </p:sp>
      <p:sp>
        <p:nvSpPr>
          <p:cNvPr id="368" name="Oval 367">
            <a:extLst>
              <a:ext uri="{FF2B5EF4-FFF2-40B4-BE49-F238E27FC236}">
                <a16:creationId xmlns:a16="http://schemas.microsoft.com/office/drawing/2014/main" id="{C800E3C0-1726-41C9-BCB1-9FE8153ED9D6}"/>
              </a:ext>
            </a:extLst>
          </p:cNvPr>
          <p:cNvSpPr/>
          <p:nvPr/>
        </p:nvSpPr>
        <p:spPr>
          <a:xfrm>
            <a:off x="8477250" y="2946400"/>
            <a:ext cx="374650" cy="374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000">
              <a:solidFill>
                <a:schemeClr val="bg1"/>
              </a:solidFill>
            </a:endParaRPr>
          </a:p>
        </p:txBody>
      </p:sp>
      <p:sp>
        <p:nvSpPr>
          <p:cNvPr id="369" name="Oval 368">
            <a:extLst>
              <a:ext uri="{FF2B5EF4-FFF2-40B4-BE49-F238E27FC236}">
                <a16:creationId xmlns:a16="http://schemas.microsoft.com/office/drawing/2014/main" id="{B1970B49-F133-43F1-8EFE-35D166D13483}"/>
              </a:ext>
            </a:extLst>
          </p:cNvPr>
          <p:cNvSpPr/>
          <p:nvPr/>
        </p:nvSpPr>
        <p:spPr>
          <a:xfrm>
            <a:off x="10166350" y="2946400"/>
            <a:ext cx="373063" cy="374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000">
              <a:solidFill>
                <a:schemeClr val="bg1"/>
              </a:solidFill>
            </a:endParaRPr>
          </a:p>
        </p:txBody>
      </p:sp>
      <p:sp>
        <p:nvSpPr>
          <p:cNvPr id="2" name="Slide Number Placeholder 1">
            <a:extLst>
              <a:ext uri="{FF2B5EF4-FFF2-40B4-BE49-F238E27FC236}">
                <a16:creationId xmlns:a16="http://schemas.microsoft.com/office/drawing/2014/main" id="{7363A89F-283F-46B9-834D-996FCAD60743}"/>
              </a:ext>
            </a:extLst>
          </p:cNvPr>
          <p:cNvSpPr>
            <a:spLocks noGrp="1"/>
          </p:cNvSpPr>
          <p:nvPr>
            <p:ph type="sldNum" sz="quarter" idx="12"/>
          </p:nvPr>
        </p:nvSpPr>
        <p:spPr/>
        <p:txBody>
          <a:bodyPr/>
          <a:lstStyle/>
          <a:p>
            <a:pPr>
              <a:defRPr/>
            </a:pPr>
            <a:fld id="{2ADF092E-C1D8-4096-B7B4-E578C90E4C15}" type="slidenum">
              <a:rPr/>
              <a:pPr>
                <a:defRPr/>
              </a:pPr>
              <a:t>9</a:t>
            </a:fld>
            <a:endParaRPr dirty="0"/>
          </a:p>
        </p:txBody>
      </p:sp>
      <p:sp>
        <p:nvSpPr>
          <p:cNvPr id="75786" name="Title 11">
            <a:extLst>
              <a:ext uri="{FF2B5EF4-FFF2-40B4-BE49-F238E27FC236}">
                <a16:creationId xmlns:a16="http://schemas.microsoft.com/office/drawing/2014/main" id="{BF5B9032-BAFF-44D4-A7CD-0C933EBE4588}"/>
              </a:ext>
            </a:extLst>
          </p:cNvPr>
          <p:cNvSpPr txBox="1">
            <a:spLocks/>
          </p:cNvSpPr>
          <p:nvPr/>
        </p:nvSpPr>
        <p:spPr bwMode="auto">
          <a:xfrm>
            <a:off x="701675" y="1011238"/>
            <a:ext cx="315753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en-US" sz="1400">
                <a:solidFill>
                  <a:schemeClr val="bg1"/>
                </a:solidFill>
                <a:latin typeface="Open Sans Light" pitchFamily="34" charset="0"/>
                <a:cs typeface="Open Sans Light" pitchFamily="34" charset="0"/>
              </a:rPr>
              <a:t>The Digital Realm</a:t>
            </a:r>
          </a:p>
        </p:txBody>
      </p:sp>
      <p:sp>
        <p:nvSpPr>
          <p:cNvPr id="59" name="Title 11">
            <a:extLst>
              <a:ext uri="{FF2B5EF4-FFF2-40B4-BE49-F238E27FC236}">
                <a16:creationId xmlns:a16="http://schemas.microsoft.com/office/drawing/2014/main" id="{CD635B41-A37B-4958-8F8A-396915A8B040}"/>
              </a:ext>
            </a:extLst>
          </p:cNvPr>
          <p:cNvSpPr txBox="1">
            <a:spLocks/>
          </p:cNvSpPr>
          <p:nvPr/>
        </p:nvSpPr>
        <p:spPr>
          <a:xfrm>
            <a:off x="423863" y="442913"/>
            <a:ext cx="8812212" cy="646112"/>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800" b="1" spc="-300" dirty="0">
                <a:solidFill>
                  <a:schemeClr val="bg1"/>
                </a:solidFill>
                <a:latin typeface="Arial" panose="020B0604020202020204" pitchFamily="34" charset="0"/>
                <a:ea typeface="Roboto Light" panose="02000000000000000000" pitchFamily="2" charset="0"/>
                <a:cs typeface="Open Sans Light" panose="020B0306030504020204" pitchFamily="34" charset="0"/>
              </a:rPr>
              <a:t>Useful Tools &amp; Strategies</a:t>
            </a:r>
          </a:p>
        </p:txBody>
      </p:sp>
      <p:sp>
        <p:nvSpPr>
          <p:cNvPr id="42" name="Title 1">
            <a:extLst>
              <a:ext uri="{FF2B5EF4-FFF2-40B4-BE49-F238E27FC236}">
                <a16:creationId xmlns:a16="http://schemas.microsoft.com/office/drawing/2014/main" id="{ED13B0FD-8D69-440E-A6FC-03432079E4B7}"/>
              </a:ext>
            </a:extLst>
          </p:cNvPr>
          <p:cNvSpPr txBox="1">
            <a:spLocks/>
          </p:cNvSpPr>
          <p:nvPr/>
        </p:nvSpPr>
        <p:spPr>
          <a:xfrm>
            <a:off x="1646238" y="2117725"/>
            <a:ext cx="9017000" cy="427038"/>
          </a:xfrm>
          <a:prstGeom prst="rect">
            <a:avLst/>
          </a:prstGeom>
        </p:spPr>
        <p:txBody>
          <a:bodyPr anchor="ct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defTabSz="914377" eaLnBrk="1" hangingPunct="1">
              <a:defRPr/>
            </a:pPr>
            <a:r>
              <a:rPr spc="-151" dirty="0">
                <a:solidFill>
                  <a:schemeClr val="bg1"/>
                </a:solidFill>
                <a:latin typeface="Open Sans" panose="020B0606030504020204" pitchFamily="34" charset="0"/>
                <a:ea typeface="Open Sans" panose="020B0606030504020204" pitchFamily="34" charset="0"/>
                <a:cs typeface="Open Sans" panose="020B0606030504020204" pitchFamily="34" charset="0"/>
              </a:rPr>
              <a:t>Get Creative In Connecting With Your Target</a:t>
            </a:r>
          </a:p>
        </p:txBody>
      </p:sp>
      <p:grpSp>
        <p:nvGrpSpPr>
          <p:cNvPr id="272" name="Group 3423">
            <a:extLst>
              <a:ext uri="{FF2B5EF4-FFF2-40B4-BE49-F238E27FC236}">
                <a16:creationId xmlns:a16="http://schemas.microsoft.com/office/drawing/2014/main" id="{8F8D99A3-48EC-4A27-A6F1-E8CE866D1E2A}"/>
              </a:ext>
            </a:extLst>
          </p:cNvPr>
          <p:cNvGrpSpPr/>
          <p:nvPr/>
        </p:nvGrpSpPr>
        <p:grpSpPr>
          <a:xfrm>
            <a:off x="5248934" y="3606019"/>
            <a:ext cx="279399" cy="426296"/>
            <a:chOff x="0" y="0"/>
            <a:chExt cx="743758" cy="1134802"/>
          </a:xfrm>
          <a:solidFill>
            <a:schemeClr val="accent3"/>
          </a:solidFill>
        </p:grpSpPr>
        <p:sp>
          <p:nvSpPr>
            <p:cNvPr id="273" name="Shape 3421">
              <a:extLst>
                <a:ext uri="{FF2B5EF4-FFF2-40B4-BE49-F238E27FC236}">
                  <a16:creationId xmlns:a16="http://schemas.microsoft.com/office/drawing/2014/main" id="{405591AE-B846-48FF-AED8-797BE0CBD95E}"/>
                </a:ext>
              </a:extLst>
            </p:cNvPr>
            <p:cNvSpPr/>
            <p:nvPr/>
          </p:nvSpPr>
          <p:spPr>
            <a:xfrm>
              <a:off x="0" y="0"/>
              <a:ext cx="642692" cy="1134803"/>
            </a:xfrm>
            <a:custGeom>
              <a:avLst/>
              <a:gdLst/>
              <a:ahLst/>
              <a:cxnLst>
                <a:cxn ang="0">
                  <a:pos x="wd2" y="hd2"/>
                </a:cxn>
                <a:cxn ang="5400000">
                  <a:pos x="wd2" y="hd2"/>
                </a:cxn>
                <a:cxn ang="10800000">
                  <a:pos x="wd2" y="hd2"/>
                </a:cxn>
                <a:cxn ang="16200000">
                  <a:pos x="wd2" y="hd2"/>
                </a:cxn>
              </a:cxnLst>
              <a:rect l="0" t="0" r="r" b="b"/>
              <a:pathLst>
                <a:path w="21600" h="21600" extrusionOk="0">
                  <a:moveTo>
                    <a:pt x="14188" y="19923"/>
                  </a:moveTo>
                  <a:lnTo>
                    <a:pt x="7412" y="19923"/>
                  </a:lnTo>
                  <a:lnTo>
                    <a:pt x="7412" y="18744"/>
                  </a:lnTo>
                  <a:lnTo>
                    <a:pt x="14188" y="18744"/>
                  </a:lnTo>
                  <a:cubicBezTo>
                    <a:pt x="14188" y="18744"/>
                    <a:pt x="14188" y="19923"/>
                    <a:pt x="14188" y="19923"/>
                  </a:cubicBezTo>
                  <a:close/>
                  <a:moveTo>
                    <a:pt x="7076" y="1135"/>
                  </a:moveTo>
                  <a:lnTo>
                    <a:pt x="14523" y="1135"/>
                  </a:lnTo>
                  <a:lnTo>
                    <a:pt x="14523" y="1598"/>
                  </a:lnTo>
                  <a:lnTo>
                    <a:pt x="7076" y="1598"/>
                  </a:lnTo>
                  <a:cubicBezTo>
                    <a:pt x="7076" y="1598"/>
                    <a:pt x="7076" y="1135"/>
                    <a:pt x="7076" y="1135"/>
                  </a:cubicBezTo>
                  <a:close/>
                  <a:moveTo>
                    <a:pt x="16992" y="985"/>
                  </a:moveTo>
                  <a:cubicBezTo>
                    <a:pt x="17386" y="985"/>
                    <a:pt x="17703" y="1166"/>
                    <a:pt x="17703" y="1388"/>
                  </a:cubicBezTo>
                  <a:cubicBezTo>
                    <a:pt x="17703" y="1607"/>
                    <a:pt x="17386" y="1787"/>
                    <a:pt x="16992" y="1787"/>
                  </a:cubicBezTo>
                  <a:cubicBezTo>
                    <a:pt x="16598" y="1787"/>
                    <a:pt x="16282" y="1607"/>
                    <a:pt x="16282" y="1388"/>
                  </a:cubicBezTo>
                  <a:cubicBezTo>
                    <a:pt x="16282" y="1166"/>
                    <a:pt x="16598" y="985"/>
                    <a:pt x="16992" y="985"/>
                  </a:cubicBezTo>
                  <a:close/>
                  <a:moveTo>
                    <a:pt x="19520" y="17500"/>
                  </a:moveTo>
                  <a:lnTo>
                    <a:pt x="2081" y="17500"/>
                  </a:lnTo>
                  <a:lnTo>
                    <a:pt x="2081" y="2654"/>
                  </a:lnTo>
                  <a:lnTo>
                    <a:pt x="19520" y="2654"/>
                  </a:lnTo>
                  <a:lnTo>
                    <a:pt x="19520" y="5852"/>
                  </a:lnTo>
                  <a:lnTo>
                    <a:pt x="21594" y="5852"/>
                  </a:lnTo>
                  <a:lnTo>
                    <a:pt x="21594" y="1573"/>
                  </a:lnTo>
                  <a:cubicBezTo>
                    <a:pt x="21594" y="705"/>
                    <a:pt x="20354" y="0"/>
                    <a:pt x="18820" y="0"/>
                  </a:cubicBezTo>
                  <a:lnTo>
                    <a:pt x="2774" y="0"/>
                  </a:lnTo>
                  <a:cubicBezTo>
                    <a:pt x="1240" y="0"/>
                    <a:pt x="0" y="705"/>
                    <a:pt x="0" y="1573"/>
                  </a:cubicBezTo>
                  <a:lnTo>
                    <a:pt x="0" y="20026"/>
                  </a:lnTo>
                  <a:cubicBezTo>
                    <a:pt x="0" y="20895"/>
                    <a:pt x="1240" y="21600"/>
                    <a:pt x="2774" y="21600"/>
                  </a:cubicBezTo>
                  <a:lnTo>
                    <a:pt x="18820" y="21600"/>
                  </a:lnTo>
                  <a:cubicBezTo>
                    <a:pt x="20354" y="21600"/>
                    <a:pt x="21600" y="20895"/>
                    <a:pt x="21600" y="20026"/>
                  </a:cubicBezTo>
                  <a:lnTo>
                    <a:pt x="21600" y="13099"/>
                  </a:lnTo>
                  <a:lnTo>
                    <a:pt x="19520" y="13099"/>
                  </a:lnTo>
                  <a:cubicBezTo>
                    <a:pt x="19520" y="13099"/>
                    <a:pt x="19520" y="17500"/>
                    <a:pt x="19520" y="1750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3422">
              <a:extLst>
                <a:ext uri="{FF2B5EF4-FFF2-40B4-BE49-F238E27FC236}">
                  <a16:creationId xmlns:a16="http://schemas.microsoft.com/office/drawing/2014/main" id="{E005823F-6866-44E9-8969-D18FA4D88CFD}"/>
                </a:ext>
              </a:extLst>
            </p:cNvPr>
            <p:cNvSpPr/>
            <p:nvPr/>
          </p:nvSpPr>
          <p:spPr>
            <a:xfrm>
              <a:off x="265620" y="332025"/>
              <a:ext cx="478139" cy="4543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307"/>
                  </a:lnTo>
                  <a:lnTo>
                    <a:pt x="2512" y="15307"/>
                  </a:lnTo>
                  <a:lnTo>
                    <a:pt x="0" y="21600"/>
                  </a:lnTo>
                  <a:lnTo>
                    <a:pt x="7339" y="15307"/>
                  </a:lnTo>
                  <a:lnTo>
                    <a:pt x="21600" y="15307"/>
                  </a:lnTo>
                  <a:lnTo>
                    <a:pt x="21600" y="0"/>
                  </a:lnTo>
                  <a:cubicBezTo>
                    <a:pt x="21600" y="0"/>
                    <a:pt x="0" y="0"/>
                    <a:pt x="0"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75" name="Group 3428">
            <a:extLst>
              <a:ext uri="{FF2B5EF4-FFF2-40B4-BE49-F238E27FC236}">
                <a16:creationId xmlns:a16="http://schemas.microsoft.com/office/drawing/2014/main" id="{4BC65AFB-4B59-4DAD-B562-AE0B0806B599}"/>
              </a:ext>
            </a:extLst>
          </p:cNvPr>
          <p:cNvGrpSpPr/>
          <p:nvPr/>
        </p:nvGrpSpPr>
        <p:grpSpPr>
          <a:xfrm>
            <a:off x="10181333" y="3627186"/>
            <a:ext cx="384171" cy="383965"/>
            <a:chOff x="0" y="0"/>
            <a:chExt cx="1022664" cy="1022112"/>
          </a:xfrm>
          <a:solidFill>
            <a:schemeClr val="accent6"/>
          </a:solidFill>
        </p:grpSpPr>
        <p:sp>
          <p:nvSpPr>
            <p:cNvPr id="276" name="Shape 3424">
              <a:extLst>
                <a:ext uri="{FF2B5EF4-FFF2-40B4-BE49-F238E27FC236}">
                  <a16:creationId xmlns:a16="http://schemas.microsoft.com/office/drawing/2014/main" id="{3A0FDB4E-D8E1-45AC-B96D-C94C79907938}"/>
                </a:ext>
              </a:extLst>
            </p:cNvPr>
            <p:cNvSpPr/>
            <p:nvPr/>
          </p:nvSpPr>
          <p:spPr>
            <a:xfrm>
              <a:off x="249018" y="514639"/>
              <a:ext cx="426137" cy="429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3425">
              <a:extLst>
                <a:ext uri="{FF2B5EF4-FFF2-40B4-BE49-F238E27FC236}">
                  <a16:creationId xmlns:a16="http://schemas.microsoft.com/office/drawing/2014/main" id="{D96C3796-3FB4-47BA-8074-3E2D4376095F}"/>
                </a:ext>
              </a:extLst>
            </p:cNvPr>
            <p:cNvSpPr/>
            <p:nvPr/>
          </p:nvSpPr>
          <p:spPr>
            <a:xfrm>
              <a:off x="0" y="481436"/>
              <a:ext cx="1022664" cy="540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0800" y="10194"/>
                  </a:lnTo>
                  <a:cubicBezTo>
                    <a:pt x="10800" y="10194"/>
                    <a:pt x="0" y="0"/>
                    <a:pt x="0"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3426">
              <a:extLst>
                <a:ext uri="{FF2B5EF4-FFF2-40B4-BE49-F238E27FC236}">
                  <a16:creationId xmlns:a16="http://schemas.microsoft.com/office/drawing/2014/main" id="{24FDABCF-BBAC-4139-ADF6-CBD8FE3B0E88}"/>
                </a:ext>
              </a:extLst>
            </p:cNvPr>
            <p:cNvSpPr/>
            <p:nvPr/>
          </p:nvSpPr>
          <p:spPr>
            <a:xfrm>
              <a:off x="249018" y="381828"/>
              <a:ext cx="511350" cy="428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3427">
              <a:extLst>
                <a:ext uri="{FF2B5EF4-FFF2-40B4-BE49-F238E27FC236}">
                  <a16:creationId xmlns:a16="http://schemas.microsoft.com/office/drawing/2014/main" id="{7EE44329-7A83-4490-B995-524B7873D40E}"/>
                </a:ext>
              </a:extLst>
            </p:cNvPr>
            <p:cNvSpPr/>
            <p:nvPr/>
          </p:nvSpPr>
          <p:spPr>
            <a:xfrm>
              <a:off x="0" y="0"/>
              <a:ext cx="1022664" cy="3835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4368"/>
                  </a:lnTo>
                  <a:lnTo>
                    <a:pt x="0" y="21600"/>
                  </a:lnTo>
                  <a:lnTo>
                    <a:pt x="1799" y="21600"/>
                  </a:lnTo>
                  <a:lnTo>
                    <a:pt x="1799" y="16799"/>
                  </a:lnTo>
                  <a:lnTo>
                    <a:pt x="19800" y="16799"/>
                  </a:lnTo>
                  <a:lnTo>
                    <a:pt x="19800" y="21600"/>
                  </a:lnTo>
                  <a:lnTo>
                    <a:pt x="21600" y="21600"/>
                  </a:lnTo>
                  <a:lnTo>
                    <a:pt x="21600" y="14368"/>
                  </a:lnTo>
                  <a:cubicBezTo>
                    <a:pt x="21600" y="14368"/>
                    <a:pt x="10800" y="0"/>
                    <a:pt x="10800"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80" name="Shape 3429">
            <a:extLst>
              <a:ext uri="{FF2B5EF4-FFF2-40B4-BE49-F238E27FC236}">
                <a16:creationId xmlns:a16="http://schemas.microsoft.com/office/drawing/2014/main" id="{85A6903B-9A41-48A1-AD3C-9F96E03BC999}"/>
              </a:ext>
            </a:extLst>
          </p:cNvPr>
          <p:cNvSpPr/>
          <p:nvPr/>
        </p:nvSpPr>
        <p:spPr>
          <a:xfrm>
            <a:off x="3471863" y="3609975"/>
            <a:ext cx="460375" cy="419100"/>
          </a:xfrm>
          <a:custGeom>
            <a:avLst/>
            <a:gdLst/>
            <a:ahLst/>
            <a:cxnLst>
              <a:cxn ang="0">
                <a:pos x="wd2" y="hd2"/>
              </a:cxn>
              <a:cxn ang="5400000">
                <a:pos x="wd2" y="hd2"/>
              </a:cxn>
              <a:cxn ang="10800000">
                <a:pos x="wd2" y="hd2"/>
              </a:cxn>
              <a:cxn ang="16200000">
                <a:pos x="wd2" y="hd2"/>
              </a:cxn>
            </a:cxnLst>
            <a:rect l="0" t="0" r="r" b="b"/>
            <a:pathLst>
              <a:path w="21600" h="21600" extrusionOk="0">
                <a:moveTo>
                  <a:pt x="20514" y="16884"/>
                </a:moveTo>
                <a:lnTo>
                  <a:pt x="13074" y="16884"/>
                </a:lnTo>
                <a:lnTo>
                  <a:pt x="13074" y="11041"/>
                </a:lnTo>
                <a:lnTo>
                  <a:pt x="20514" y="11041"/>
                </a:lnTo>
                <a:cubicBezTo>
                  <a:pt x="20514" y="11041"/>
                  <a:pt x="20514" y="16884"/>
                  <a:pt x="20514" y="16884"/>
                </a:cubicBezTo>
                <a:close/>
                <a:moveTo>
                  <a:pt x="11988" y="10043"/>
                </a:moveTo>
                <a:lnTo>
                  <a:pt x="11988" y="11641"/>
                </a:lnTo>
                <a:lnTo>
                  <a:pt x="10680" y="11641"/>
                </a:lnTo>
                <a:lnTo>
                  <a:pt x="10680" y="10485"/>
                </a:lnTo>
                <a:cubicBezTo>
                  <a:pt x="10680" y="9501"/>
                  <a:pt x="9947" y="8698"/>
                  <a:pt x="9050" y="8698"/>
                </a:cubicBezTo>
                <a:lnTo>
                  <a:pt x="5431" y="8698"/>
                </a:lnTo>
                <a:cubicBezTo>
                  <a:pt x="4539" y="8698"/>
                  <a:pt x="3806" y="9501"/>
                  <a:pt x="3806" y="10485"/>
                </a:cubicBezTo>
                <a:lnTo>
                  <a:pt x="3806" y="11641"/>
                </a:lnTo>
                <a:lnTo>
                  <a:pt x="1498" y="11641"/>
                </a:lnTo>
                <a:lnTo>
                  <a:pt x="1498" y="3445"/>
                </a:lnTo>
                <a:lnTo>
                  <a:pt x="16744" y="3445"/>
                </a:lnTo>
                <a:lnTo>
                  <a:pt x="16744" y="8474"/>
                </a:lnTo>
                <a:lnTo>
                  <a:pt x="13423" y="8474"/>
                </a:lnTo>
                <a:cubicBezTo>
                  <a:pt x="12631" y="8474"/>
                  <a:pt x="11988" y="9178"/>
                  <a:pt x="11988" y="10043"/>
                </a:cubicBezTo>
                <a:close/>
                <a:moveTo>
                  <a:pt x="8485" y="10122"/>
                </a:moveTo>
                <a:cubicBezTo>
                  <a:pt x="8485" y="9854"/>
                  <a:pt x="8684" y="9641"/>
                  <a:pt x="8929" y="9641"/>
                </a:cubicBezTo>
                <a:cubicBezTo>
                  <a:pt x="9173" y="9641"/>
                  <a:pt x="9368" y="9854"/>
                  <a:pt x="9368" y="10122"/>
                </a:cubicBezTo>
                <a:cubicBezTo>
                  <a:pt x="9368" y="10391"/>
                  <a:pt x="9173" y="10609"/>
                  <a:pt x="8929" y="10609"/>
                </a:cubicBezTo>
                <a:cubicBezTo>
                  <a:pt x="8684" y="10609"/>
                  <a:pt x="8485" y="10391"/>
                  <a:pt x="8485" y="10122"/>
                </a:cubicBezTo>
                <a:close/>
                <a:moveTo>
                  <a:pt x="7218" y="10122"/>
                </a:moveTo>
                <a:cubicBezTo>
                  <a:pt x="7218" y="9854"/>
                  <a:pt x="7417" y="9641"/>
                  <a:pt x="7662" y="9641"/>
                </a:cubicBezTo>
                <a:cubicBezTo>
                  <a:pt x="7906" y="9641"/>
                  <a:pt x="8101" y="9854"/>
                  <a:pt x="8101" y="10122"/>
                </a:cubicBezTo>
                <a:cubicBezTo>
                  <a:pt x="8101" y="10391"/>
                  <a:pt x="7906" y="10609"/>
                  <a:pt x="7662" y="10609"/>
                </a:cubicBezTo>
                <a:cubicBezTo>
                  <a:pt x="7417" y="10609"/>
                  <a:pt x="7218" y="10391"/>
                  <a:pt x="7218" y="10122"/>
                </a:cubicBezTo>
                <a:close/>
                <a:moveTo>
                  <a:pt x="9449" y="20066"/>
                </a:moveTo>
                <a:lnTo>
                  <a:pt x="5037" y="20066"/>
                </a:lnTo>
                <a:lnTo>
                  <a:pt x="5037" y="11506"/>
                </a:lnTo>
                <a:lnTo>
                  <a:pt x="9449" y="11506"/>
                </a:lnTo>
                <a:cubicBezTo>
                  <a:pt x="9449" y="11506"/>
                  <a:pt x="9449" y="20066"/>
                  <a:pt x="9449" y="20066"/>
                </a:cubicBezTo>
                <a:close/>
                <a:moveTo>
                  <a:pt x="14165" y="1107"/>
                </a:moveTo>
                <a:cubicBezTo>
                  <a:pt x="14481" y="1107"/>
                  <a:pt x="14740" y="1390"/>
                  <a:pt x="14740" y="1743"/>
                </a:cubicBezTo>
                <a:cubicBezTo>
                  <a:pt x="14740" y="2089"/>
                  <a:pt x="14481" y="2373"/>
                  <a:pt x="14165" y="2373"/>
                </a:cubicBezTo>
                <a:cubicBezTo>
                  <a:pt x="13843" y="2373"/>
                  <a:pt x="13585" y="2089"/>
                  <a:pt x="13585" y="1743"/>
                </a:cubicBezTo>
                <a:cubicBezTo>
                  <a:pt x="13585" y="1390"/>
                  <a:pt x="13843" y="1107"/>
                  <a:pt x="14165" y="1107"/>
                </a:cubicBezTo>
                <a:close/>
                <a:moveTo>
                  <a:pt x="15821" y="1107"/>
                </a:moveTo>
                <a:cubicBezTo>
                  <a:pt x="16138" y="1107"/>
                  <a:pt x="16400" y="1390"/>
                  <a:pt x="16400" y="1743"/>
                </a:cubicBezTo>
                <a:cubicBezTo>
                  <a:pt x="16400" y="2089"/>
                  <a:pt x="16138" y="2378"/>
                  <a:pt x="15821" y="2378"/>
                </a:cubicBezTo>
                <a:cubicBezTo>
                  <a:pt x="15500" y="2378"/>
                  <a:pt x="15242" y="2089"/>
                  <a:pt x="15242" y="1743"/>
                </a:cubicBezTo>
                <a:cubicBezTo>
                  <a:pt x="15242" y="1390"/>
                  <a:pt x="15500" y="1107"/>
                  <a:pt x="15821" y="1107"/>
                </a:cubicBezTo>
                <a:close/>
                <a:moveTo>
                  <a:pt x="18482" y="9337"/>
                </a:moveTo>
                <a:cubicBezTo>
                  <a:pt x="18727" y="9337"/>
                  <a:pt x="18925" y="9551"/>
                  <a:pt x="18925" y="9819"/>
                </a:cubicBezTo>
                <a:cubicBezTo>
                  <a:pt x="18925" y="10087"/>
                  <a:pt x="18727" y="10306"/>
                  <a:pt x="18482" y="10306"/>
                </a:cubicBezTo>
                <a:cubicBezTo>
                  <a:pt x="18238" y="10306"/>
                  <a:pt x="18043" y="10087"/>
                  <a:pt x="18043" y="9819"/>
                </a:cubicBezTo>
                <a:cubicBezTo>
                  <a:pt x="18043" y="9551"/>
                  <a:pt x="18238" y="9337"/>
                  <a:pt x="18482" y="9337"/>
                </a:cubicBezTo>
                <a:close/>
                <a:moveTo>
                  <a:pt x="19749" y="9334"/>
                </a:moveTo>
                <a:cubicBezTo>
                  <a:pt x="19993" y="9334"/>
                  <a:pt x="20193" y="9551"/>
                  <a:pt x="20193" y="9819"/>
                </a:cubicBezTo>
                <a:cubicBezTo>
                  <a:pt x="20193" y="10087"/>
                  <a:pt x="19993" y="10306"/>
                  <a:pt x="19749" y="10306"/>
                </a:cubicBezTo>
                <a:cubicBezTo>
                  <a:pt x="19505" y="10306"/>
                  <a:pt x="19306" y="10087"/>
                  <a:pt x="19306" y="9819"/>
                </a:cubicBezTo>
                <a:cubicBezTo>
                  <a:pt x="19306" y="9551"/>
                  <a:pt x="19505" y="9334"/>
                  <a:pt x="19749" y="9334"/>
                </a:cubicBezTo>
                <a:close/>
                <a:moveTo>
                  <a:pt x="20170" y="8474"/>
                </a:moveTo>
                <a:lnTo>
                  <a:pt x="18242" y="8474"/>
                </a:lnTo>
                <a:lnTo>
                  <a:pt x="18242" y="2169"/>
                </a:lnTo>
                <a:cubicBezTo>
                  <a:pt x="18242" y="977"/>
                  <a:pt x="17351" y="0"/>
                  <a:pt x="16265" y="0"/>
                </a:cubicBezTo>
                <a:lnTo>
                  <a:pt x="1978" y="0"/>
                </a:lnTo>
                <a:cubicBezTo>
                  <a:pt x="892" y="0"/>
                  <a:pt x="0" y="977"/>
                  <a:pt x="0" y="2169"/>
                </a:cubicBezTo>
                <a:lnTo>
                  <a:pt x="0" y="11333"/>
                </a:lnTo>
                <a:cubicBezTo>
                  <a:pt x="0" y="12530"/>
                  <a:pt x="892" y="13503"/>
                  <a:pt x="1978" y="13503"/>
                </a:cubicBezTo>
                <a:lnTo>
                  <a:pt x="3806" y="13503"/>
                </a:lnTo>
                <a:lnTo>
                  <a:pt x="3806" y="19813"/>
                </a:lnTo>
                <a:cubicBezTo>
                  <a:pt x="3806" y="20796"/>
                  <a:pt x="4539" y="21600"/>
                  <a:pt x="5431" y="21600"/>
                </a:cubicBezTo>
                <a:lnTo>
                  <a:pt x="9050" y="21600"/>
                </a:lnTo>
                <a:cubicBezTo>
                  <a:pt x="9947" y="21600"/>
                  <a:pt x="10680" y="20796"/>
                  <a:pt x="10680" y="19813"/>
                </a:cubicBezTo>
                <a:lnTo>
                  <a:pt x="10680" y="13503"/>
                </a:lnTo>
                <a:lnTo>
                  <a:pt x="11988" y="13503"/>
                </a:lnTo>
                <a:lnTo>
                  <a:pt x="11988" y="16660"/>
                </a:lnTo>
                <a:cubicBezTo>
                  <a:pt x="11988" y="17524"/>
                  <a:pt x="12631" y="18229"/>
                  <a:pt x="13423" y="18229"/>
                </a:cubicBezTo>
                <a:lnTo>
                  <a:pt x="20170" y="18229"/>
                </a:lnTo>
                <a:cubicBezTo>
                  <a:pt x="20958" y="18229"/>
                  <a:pt x="21600" y="17524"/>
                  <a:pt x="21600" y="16660"/>
                </a:cubicBezTo>
                <a:lnTo>
                  <a:pt x="21600" y="10043"/>
                </a:lnTo>
                <a:cubicBezTo>
                  <a:pt x="21600" y="9178"/>
                  <a:pt x="20958" y="8474"/>
                  <a:pt x="20170" y="8474"/>
                </a:cubicBezTo>
                <a:close/>
              </a:path>
            </a:pathLst>
          </a:custGeom>
          <a:solidFill>
            <a:schemeClr val="accent2"/>
          </a:solidFill>
          <a:ln w="12700">
            <a:miter lim="400000"/>
          </a:ln>
        </p:spPr>
        <p:txBody>
          <a:bodyPr lIns="19051" tIns="19051" rIns="19051" bIns="19051"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281" name="Group 3432">
            <a:extLst>
              <a:ext uri="{FF2B5EF4-FFF2-40B4-BE49-F238E27FC236}">
                <a16:creationId xmlns:a16="http://schemas.microsoft.com/office/drawing/2014/main" id="{5E02929F-7500-450F-85DA-5D269AC0A005}"/>
              </a:ext>
            </a:extLst>
          </p:cNvPr>
          <p:cNvGrpSpPr/>
          <p:nvPr/>
        </p:nvGrpSpPr>
        <p:grpSpPr>
          <a:xfrm>
            <a:off x="1645721" y="3597949"/>
            <a:ext cx="498339" cy="442435"/>
            <a:chOff x="0" y="0"/>
            <a:chExt cx="1326576" cy="1177755"/>
          </a:xfrm>
          <a:solidFill>
            <a:schemeClr val="accent1"/>
          </a:solidFill>
        </p:grpSpPr>
        <p:sp>
          <p:nvSpPr>
            <p:cNvPr id="282" name="Shape 3430">
              <a:extLst>
                <a:ext uri="{FF2B5EF4-FFF2-40B4-BE49-F238E27FC236}">
                  <a16:creationId xmlns:a16="http://schemas.microsoft.com/office/drawing/2014/main" id="{52EF5DDE-BE52-4132-B1A6-1CC826B0671B}"/>
                </a:ext>
              </a:extLst>
            </p:cNvPr>
            <p:cNvSpPr/>
            <p:nvPr/>
          </p:nvSpPr>
          <p:spPr>
            <a:xfrm>
              <a:off x="282221" y="0"/>
              <a:ext cx="1044356" cy="791819"/>
            </a:xfrm>
            <a:custGeom>
              <a:avLst/>
              <a:gdLst/>
              <a:ahLst/>
              <a:cxnLst>
                <a:cxn ang="0">
                  <a:pos x="wd2" y="hd2"/>
                </a:cxn>
                <a:cxn ang="5400000">
                  <a:pos x="wd2" y="hd2"/>
                </a:cxn>
                <a:cxn ang="10800000">
                  <a:pos x="wd2" y="hd2"/>
                </a:cxn>
                <a:cxn ang="16200000">
                  <a:pos x="wd2" y="hd2"/>
                </a:cxn>
              </a:cxnLst>
              <a:rect l="0" t="0" r="r" b="b"/>
              <a:pathLst>
                <a:path w="21600" h="21600" extrusionOk="0">
                  <a:moveTo>
                    <a:pt x="16424" y="0"/>
                  </a:moveTo>
                  <a:lnTo>
                    <a:pt x="5146" y="0"/>
                  </a:lnTo>
                  <a:cubicBezTo>
                    <a:pt x="2319" y="0"/>
                    <a:pt x="0" y="3079"/>
                    <a:pt x="0" y="6816"/>
                  </a:cubicBezTo>
                  <a:lnTo>
                    <a:pt x="0" y="6983"/>
                  </a:lnTo>
                  <a:lnTo>
                    <a:pt x="2082" y="7010"/>
                  </a:lnTo>
                  <a:lnTo>
                    <a:pt x="2082" y="6816"/>
                  </a:lnTo>
                  <a:cubicBezTo>
                    <a:pt x="2082" y="4612"/>
                    <a:pt x="3476" y="2745"/>
                    <a:pt x="5146" y="2745"/>
                  </a:cubicBezTo>
                  <a:lnTo>
                    <a:pt x="16424" y="2745"/>
                  </a:lnTo>
                  <a:cubicBezTo>
                    <a:pt x="18098" y="2745"/>
                    <a:pt x="19387" y="4612"/>
                    <a:pt x="19387" y="6816"/>
                  </a:cubicBezTo>
                  <a:lnTo>
                    <a:pt x="19387" y="14833"/>
                  </a:lnTo>
                  <a:cubicBezTo>
                    <a:pt x="19387" y="16958"/>
                    <a:pt x="18158" y="18697"/>
                    <a:pt x="16564" y="18814"/>
                  </a:cubicBezTo>
                  <a:lnTo>
                    <a:pt x="16576" y="21600"/>
                  </a:lnTo>
                  <a:cubicBezTo>
                    <a:pt x="19340" y="21492"/>
                    <a:pt x="21600" y="18502"/>
                    <a:pt x="21600" y="14827"/>
                  </a:cubicBezTo>
                  <a:lnTo>
                    <a:pt x="21600" y="6816"/>
                  </a:lnTo>
                  <a:cubicBezTo>
                    <a:pt x="21600" y="3079"/>
                    <a:pt x="19256" y="0"/>
                    <a:pt x="16424"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3431">
              <a:extLst>
                <a:ext uri="{FF2B5EF4-FFF2-40B4-BE49-F238E27FC236}">
                  <a16:creationId xmlns:a16="http://schemas.microsoft.com/office/drawing/2014/main" id="{3324C2B7-C3B5-4272-8F23-7D8B547E3134}"/>
                </a:ext>
              </a:extLst>
            </p:cNvPr>
            <p:cNvSpPr/>
            <p:nvPr/>
          </p:nvSpPr>
          <p:spPr>
            <a:xfrm>
              <a:off x="0" y="332025"/>
              <a:ext cx="1022431" cy="845731"/>
            </a:xfrm>
            <a:custGeom>
              <a:avLst/>
              <a:gdLst/>
              <a:ahLst/>
              <a:cxnLst>
                <a:cxn ang="0">
                  <a:pos x="wd2" y="hd2"/>
                </a:cxn>
                <a:cxn ang="5400000">
                  <a:pos x="wd2" y="hd2"/>
                </a:cxn>
                <a:cxn ang="10800000">
                  <a:pos x="wd2" y="hd2"/>
                </a:cxn>
                <a:cxn ang="16200000">
                  <a:pos x="wd2" y="hd2"/>
                </a:cxn>
              </a:cxnLst>
              <a:rect l="0" t="0" r="r" b="b"/>
              <a:pathLst>
                <a:path w="21550" h="21496" extrusionOk="0">
                  <a:moveTo>
                    <a:pt x="16127" y="7893"/>
                  </a:moveTo>
                  <a:lnTo>
                    <a:pt x="5392" y="7893"/>
                  </a:lnTo>
                  <a:cubicBezTo>
                    <a:pt x="4800" y="7893"/>
                    <a:pt x="4320" y="7332"/>
                    <a:pt x="4320" y="6617"/>
                  </a:cubicBezTo>
                  <a:cubicBezTo>
                    <a:pt x="4320" y="5898"/>
                    <a:pt x="4800" y="5335"/>
                    <a:pt x="5392" y="5335"/>
                  </a:cubicBezTo>
                  <a:lnTo>
                    <a:pt x="16127" y="5335"/>
                  </a:lnTo>
                  <a:cubicBezTo>
                    <a:pt x="16719" y="5335"/>
                    <a:pt x="17199" y="5898"/>
                    <a:pt x="17199" y="6617"/>
                  </a:cubicBezTo>
                  <a:cubicBezTo>
                    <a:pt x="17199" y="7332"/>
                    <a:pt x="16719" y="7893"/>
                    <a:pt x="16127" y="7893"/>
                  </a:cubicBezTo>
                  <a:close/>
                  <a:moveTo>
                    <a:pt x="16127" y="13010"/>
                  </a:moveTo>
                  <a:lnTo>
                    <a:pt x="5392" y="13010"/>
                  </a:lnTo>
                  <a:cubicBezTo>
                    <a:pt x="4800" y="13010"/>
                    <a:pt x="4320" y="12446"/>
                    <a:pt x="4320" y="11733"/>
                  </a:cubicBezTo>
                  <a:cubicBezTo>
                    <a:pt x="4320" y="11014"/>
                    <a:pt x="4800" y="10452"/>
                    <a:pt x="5392" y="10452"/>
                  </a:cubicBezTo>
                  <a:lnTo>
                    <a:pt x="16127" y="10452"/>
                  </a:lnTo>
                  <a:cubicBezTo>
                    <a:pt x="16719" y="10452"/>
                    <a:pt x="17199" y="11014"/>
                    <a:pt x="17199" y="11733"/>
                  </a:cubicBezTo>
                  <a:cubicBezTo>
                    <a:pt x="17199" y="12446"/>
                    <a:pt x="16719" y="13010"/>
                    <a:pt x="16127" y="13010"/>
                  </a:cubicBezTo>
                  <a:close/>
                  <a:moveTo>
                    <a:pt x="17847" y="193"/>
                  </a:moveTo>
                  <a:lnTo>
                    <a:pt x="3880" y="1"/>
                  </a:lnTo>
                  <a:cubicBezTo>
                    <a:pt x="1810" y="-31"/>
                    <a:pt x="113" y="1970"/>
                    <a:pt x="86" y="4470"/>
                  </a:cubicBezTo>
                  <a:lnTo>
                    <a:pt x="0" y="13547"/>
                  </a:lnTo>
                  <a:cubicBezTo>
                    <a:pt x="-25" y="16043"/>
                    <a:pt x="1637" y="18090"/>
                    <a:pt x="3707" y="18115"/>
                  </a:cubicBezTo>
                  <a:lnTo>
                    <a:pt x="13047" y="18247"/>
                  </a:lnTo>
                  <a:lnTo>
                    <a:pt x="18110" y="21372"/>
                  </a:lnTo>
                  <a:cubicBezTo>
                    <a:pt x="18430" y="21569"/>
                    <a:pt x="18819" y="21529"/>
                    <a:pt x="19108" y="21274"/>
                  </a:cubicBezTo>
                  <a:cubicBezTo>
                    <a:pt x="19398" y="21011"/>
                    <a:pt x="19540" y="20554"/>
                    <a:pt x="19479" y="20126"/>
                  </a:cubicBezTo>
                  <a:lnTo>
                    <a:pt x="19203" y="18286"/>
                  </a:lnTo>
                  <a:cubicBezTo>
                    <a:pt x="20426" y="18286"/>
                    <a:pt x="21433" y="17147"/>
                    <a:pt x="21445" y="15672"/>
                  </a:cubicBezTo>
                  <a:lnTo>
                    <a:pt x="21549" y="4769"/>
                  </a:lnTo>
                  <a:cubicBezTo>
                    <a:pt x="21575" y="2273"/>
                    <a:pt x="19916" y="224"/>
                    <a:pt x="17847" y="193"/>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84" name="Group 3439">
            <a:extLst>
              <a:ext uri="{FF2B5EF4-FFF2-40B4-BE49-F238E27FC236}">
                <a16:creationId xmlns:a16="http://schemas.microsoft.com/office/drawing/2014/main" id="{779D3640-C239-4084-AF23-1D7CDD980E97}"/>
              </a:ext>
            </a:extLst>
          </p:cNvPr>
          <p:cNvGrpSpPr/>
          <p:nvPr/>
        </p:nvGrpSpPr>
        <p:grpSpPr>
          <a:xfrm>
            <a:off x="6839731" y="3646571"/>
            <a:ext cx="351741" cy="345195"/>
            <a:chOff x="0" y="0"/>
            <a:chExt cx="936334" cy="918906"/>
          </a:xfrm>
          <a:solidFill>
            <a:schemeClr val="accent4"/>
          </a:solidFill>
        </p:grpSpPr>
        <p:sp>
          <p:nvSpPr>
            <p:cNvPr id="285" name="Shape 3433">
              <a:extLst>
                <a:ext uri="{FF2B5EF4-FFF2-40B4-BE49-F238E27FC236}">
                  <a16:creationId xmlns:a16="http://schemas.microsoft.com/office/drawing/2014/main" id="{AEBEEB83-858C-4D7A-8C1A-8B77C95CE4B5}"/>
                </a:ext>
              </a:extLst>
            </p:cNvPr>
            <p:cNvSpPr/>
            <p:nvPr/>
          </p:nvSpPr>
          <p:spPr>
            <a:xfrm>
              <a:off x="0" y="597645"/>
              <a:ext cx="305487" cy="321066"/>
            </a:xfrm>
            <a:custGeom>
              <a:avLst/>
              <a:gdLst/>
              <a:ahLst/>
              <a:cxnLst>
                <a:cxn ang="0">
                  <a:pos x="wd2" y="hd2"/>
                </a:cxn>
                <a:cxn ang="5400000">
                  <a:pos x="wd2" y="hd2"/>
                </a:cxn>
                <a:cxn ang="10800000">
                  <a:pos x="wd2" y="hd2"/>
                </a:cxn>
                <a:cxn ang="16200000">
                  <a:pos x="wd2" y="hd2"/>
                </a:cxn>
              </a:cxnLst>
              <a:rect l="0" t="0" r="r" b="b"/>
              <a:pathLst>
                <a:path w="21600" h="21600" extrusionOk="0">
                  <a:moveTo>
                    <a:pt x="17354" y="0"/>
                  </a:moveTo>
                  <a:lnTo>
                    <a:pt x="4260" y="0"/>
                  </a:lnTo>
                  <a:cubicBezTo>
                    <a:pt x="1918" y="0"/>
                    <a:pt x="0" y="2044"/>
                    <a:pt x="0" y="4555"/>
                  </a:cubicBezTo>
                  <a:lnTo>
                    <a:pt x="0" y="17057"/>
                  </a:lnTo>
                  <a:cubicBezTo>
                    <a:pt x="0" y="19555"/>
                    <a:pt x="1918" y="21600"/>
                    <a:pt x="4260" y="21600"/>
                  </a:cubicBezTo>
                  <a:lnTo>
                    <a:pt x="17354" y="21600"/>
                  </a:lnTo>
                  <a:cubicBezTo>
                    <a:pt x="19680" y="21600"/>
                    <a:pt x="21600" y="19568"/>
                    <a:pt x="21600" y="17057"/>
                  </a:cubicBezTo>
                  <a:lnTo>
                    <a:pt x="21600" y="4555"/>
                  </a:lnTo>
                  <a:cubicBezTo>
                    <a:pt x="21600" y="2044"/>
                    <a:pt x="19696" y="0"/>
                    <a:pt x="17354"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3434">
              <a:extLst>
                <a:ext uri="{FF2B5EF4-FFF2-40B4-BE49-F238E27FC236}">
                  <a16:creationId xmlns:a16="http://schemas.microsoft.com/office/drawing/2014/main" id="{31B7DAF2-C0B3-4CEC-8FD6-E6D90B2AFDCF}"/>
                </a:ext>
              </a:extLst>
            </p:cNvPr>
            <p:cNvSpPr/>
            <p:nvPr/>
          </p:nvSpPr>
          <p:spPr>
            <a:xfrm>
              <a:off x="49803" y="348626"/>
              <a:ext cx="231008" cy="231041"/>
            </a:xfrm>
            <a:custGeom>
              <a:avLst/>
              <a:gdLst/>
              <a:ahLst/>
              <a:cxnLst>
                <a:cxn ang="0">
                  <a:pos x="wd2" y="hd2"/>
                </a:cxn>
                <a:cxn ang="5400000">
                  <a:pos x="wd2" y="hd2"/>
                </a:cxn>
                <a:cxn ang="10800000">
                  <a:pos x="wd2" y="hd2"/>
                </a:cxn>
                <a:cxn ang="16200000">
                  <a:pos x="wd2" y="hd2"/>
                </a:cxn>
              </a:cxnLst>
              <a:rect l="0" t="0" r="r" b="b"/>
              <a:pathLst>
                <a:path w="21600" h="21600" extrusionOk="0">
                  <a:moveTo>
                    <a:pt x="10813" y="21600"/>
                  </a:moveTo>
                  <a:cubicBezTo>
                    <a:pt x="16766" y="21600"/>
                    <a:pt x="21600" y="16762"/>
                    <a:pt x="21600" y="10810"/>
                  </a:cubicBezTo>
                  <a:cubicBezTo>
                    <a:pt x="21600" y="4835"/>
                    <a:pt x="16766" y="0"/>
                    <a:pt x="10813" y="0"/>
                  </a:cubicBezTo>
                  <a:cubicBezTo>
                    <a:pt x="4842" y="0"/>
                    <a:pt x="0" y="4835"/>
                    <a:pt x="0" y="10810"/>
                  </a:cubicBezTo>
                  <a:cubicBezTo>
                    <a:pt x="0" y="16762"/>
                    <a:pt x="4842" y="21600"/>
                    <a:pt x="10813" y="2160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3435">
              <a:extLst>
                <a:ext uri="{FF2B5EF4-FFF2-40B4-BE49-F238E27FC236}">
                  <a16:creationId xmlns:a16="http://schemas.microsoft.com/office/drawing/2014/main" id="{A2C812D6-179B-4B41-A938-DE6C250B1ED6}"/>
                </a:ext>
              </a:extLst>
            </p:cNvPr>
            <p:cNvSpPr/>
            <p:nvPr/>
          </p:nvSpPr>
          <p:spPr>
            <a:xfrm>
              <a:off x="630847" y="597645"/>
              <a:ext cx="305488" cy="321262"/>
            </a:xfrm>
            <a:custGeom>
              <a:avLst/>
              <a:gdLst/>
              <a:ahLst/>
              <a:cxnLst>
                <a:cxn ang="0">
                  <a:pos x="wd2" y="hd2"/>
                </a:cxn>
                <a:cxn ang="5400000">
                  <a:pos x="wd2" y="hd2"/>
                </a:cxn>
                <a:cxn ang="10800000">
                  <a:pos x="wd2" y="hd2"/>
                </a:cxn>
                <a:cxn ang="16200000">
                  <a:pos x="wd2" y="hd2"/>
                </a:cxn>
              </a:cxnLst>
              <a:rect l="0" t="0" r="r" b="b"/>
              <a:pathLst>
                <a:path w="21600" h="21600" extrusionOk="0">
                  <a:moveTo>
                    <a:pt x="17343" y="0"/>
                  </a:moveTo>
                  <a:lnTo>
                    <a:pt x="4245" y="0"/>
                  </a:lnTo>
                  <a:cubicBezTo>
                    <a:pt x="1918" y="0"/>
                    <a:pt x="0" y="2043"/>
                    <a:pt x="0" y="4552"/>
                  </a:cubicBezTo>
                  <a:lnTo>
                    <a:pt x="0" y="17047"/>
                  </a:lnTo>
                  <a:cubicBezTo>
                    <a:pt x="0" y="19556"/>
                    <a:pt x="1918" y="21600"/>
                    <a:pt x="4245" y="21600"/>
                  </a:cubicBezTo>
                  <a:lnTo>
                    <a:pt x="17343" y="21600"/>
                  </a:lnTo>
                  <a:cubicBezTo>
                    <a:pt x="19682" y="21600"/>
                    <a:pt x="21600" y="19556"/>
                    <a:pt x="21600" y="17047"/>
                  </a:cubicBezTo>
                  <a:lnTo>
                    <a:pt x="21600" y="4552"/>
                  </a:lnTo>
                  <a:cubicBezTo>
                    <a:pt x="21600" y="2043"/>
                    <a:pt x="19682" y="0"/>
                    <a:pt x="17343"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3436">
              <a:extLst>
                <a:ext uri="{FF2B5EF4-FFF2-40B4-BE49-F238E27FC236}">
                  <a16:creationId xmlns:a16="http://schemas.microsoft.com/office/drawing/2014/main" id="{4F122CEE-A3B7-4EF2-A537-184DD24261C3}"/>
                </a:ext>
              </a:extLst>
            </p:cNvPr>
            <p:cNvSpPr/>
            <p:nvPr/>
          </p:nvSpPr>
          <p:spPr>
            <a:xfrm>
              <a:off x="664050" y="348626"/>
              <a:ext cx="231024" cy="231041"/>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16780" y="21600"/>
                    <a:pt x="21600" y="16780"/>
                    <a:pt x="21600" y="10810"/>
                  </a:cubicBezTo>
                  <a:cubicBezTo>
                    <a:pt x="21600" y="4835"/>
                    <a:pt x="16780" y="0"/>
                    <a:pt x="10791" y="0"/>
                  </a:cubicBezTo>
                  <a:cubicBezTo>
                    <a:pt x="4837" y="0"/>
                    <a:pt x="0" y="4835"/>
                    <a:pt x="0" y="10810"/>
                  </a:cubicBezTo>
                  <a:cubicBezTo>
                    <a:pt x="0" y="16780"/>
                    <a:pt x="4837" y="21600"/>
                    <a:pt x="10791" y="2160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3437">
              <a:extLst>
                <a:ext uri="{FF2B5EF4-FFF2-40B4-BE49-F238E27FC236}">
                  <a16:creationId xmlns:a16="http://schemas.microsoft.com/office/drawing/2014/main" id="{74F82017-EA43-4731-8F4F-73D7BCC3AA63}"/>
                </a:ext>
              </a:extLst>
            </p:cNvPr>
            <p:cNvSpPr/>
            <p:nvPr/>
          </p:nvSpPr>
          <p:spPr>
            <a:xfrm>
              <a:off x="365227" y="647449"/>
              <a:ext cx="210630" cy="178707"/>
            </a:xfrm>
            <a:custGeom>
              <a:avLst/>
              <a:gdLst/>
              <a:ahLst/>
              <a:cxnLst>
                <a:cxn ang="0">
                  <a:pos x="wd2" y="hd2"/>
                </a:cxn>
                <a:cxn ang="5400000">
                  <a:pos x="wd2" y="hd2"/>
                </a:cxn>
                <a:cxn ang="10800000">
                  <a:pos x="wd2" y="hd2"/>
                </a:cxn>
                <a:cxn ang="16200000">
                  <a:pos x="wd2" y="hd2"/>
                </a:cxn>
              </a:cxnLst>
              <a:rect l="0" t="0" r="r" b="b"/>
              <a:pathLst>
                <a:path w="21600" h="21600" extrusionOk="0">
                  <a:moveTo>
                    <a:pt x="12426" y="6255"/>
                  </a:moveTo>
                  <a:lnTo>
                    <a:pt x="0" y="6255"/>
                  </a:lnTo>
                  <a:lnTo>
                    <a:pt x="0" y="15345"/>
                  </a:lnTo>
                  <a:lnTo>
                    <a:pt x="12426" y="15345"/>
                  </a:lnTo>
                  <a:lnTo>
                    <a:pt x="12426" y="21600"/>
                  </a:lnTo>
                  <a:lnTo>
                    <a:pt x="21600" y="10789"/>
                  </a:lnTo>
                  <a:lnTo>
                    <a:pt x="12426" y="0"/>
                  </a:lnTo>
                  <a:cubicBezTo>
                    <a:pt x="12426" y="0"/>
                    <a:pt x="12426" y="6255"/>
                    <a:pt x="12426" y="6255"/>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3438">
              <a:extLst>
                <a:ext uri="{FF2B5EF4-FFF2-40B4-BE49-F238E27FC236}">
                  <a16:creationId xmlns:a16="http://schemas.microsoft.com/office/drawing/2014/main" id="{158EA10C-9B62-4BEB-ACD6-21F51E3F95E4}"/>
                </a:ext>
              </a:extLst>
            </p:cNvPr>
            <p:cNvSpPr/>
            <p:nvPr/>
          </p:nvSpPr>
          <p:spPr>
            <a:xfrm>
              <a:off x="332025" y="0"/>
              <a:ext cx="282596" cy="528452"/>
            </a:xfrm>
            <a:custGeom>
              <a:avLst/>
              <a:gdLst/>
              <a:ahLst/>
              <a:cxnLst>
                <a:cxn ang="0">
                  <a:pos x="wd2" y="hd2"/>
                </a:cxn>
                <a:cxn ang="5400000">
                  <a:pos x="wd2" y="hd2"/>
                </a:cxn>
                <a:cxn ang="10800000">
                  <a:pos x="wd2" y="hd2"/>
                </a:cxn>
                <a:cxn ang="16200000">
                  <a:pos x="wd2" y="hd2"/>
                </a:cxn>
              </a:cxnLst>
              <a:rect l="0" t="0" r="r" b="b"/>
              <a:pathLst>
                <a:path w="21600" h="21600" extrusionOk="0">
                  <a:moveTo>
                    <a:pt x="15938" y="16545"/>
                  </a:moveTo>
                  <a:cubicBezTo>
                    <a:pt x="14938" y="17156"/>
                    <a:pt x="13645" y="17519"/>
                    <a:pt x="12086" y="17621"/>
                  </a:cubicBezTo>
                  <a:lnTo>
                    <a:pt x="12086" y="11221"/>
                  </a:lnTo>
                  <a:cubicBezTo>
                    <a:pt x="14233" y="11513"/>
                    <a:pt x="15674" y="11897"/>
                    <a:pt x="16394" y="12368"/>
                  </a:cubicBezTo>
                  <a:cubicBezTo>
                    <a:pt x="17114" y="12840"/>
                    <a:pt x="17467" y="13469"/>
                    <a:pt x="17467" y="14240"/>
                  </a:cubicBezTo>
                  <a:cubicBezTo>
                    <a:pt x="17467" y="15159"/>
                    <a:pt x="16953" y="15914"/>
                    <a:pt x="15938" y="16545"/>
                  </a:cubicBezTo>
                  <a:close/>
                  <a:moveTo>
                    <a:pt x="9719" y="8672"/>
                  </a:moveTo>
                  <a:cubicBezTo>
                    <a:pt x="7895" y="8428"/>
                    <a:pt x="6601" y="8060"/>
                    <a:pt x="5838" y="7566"/>
                  </a:cubicBezTo>
                  <a:cubicBezTo>
                    <a:pt x="5072" y="7070"/>
                    <a:pt x="4690" y="6464"/>
                    <a:pt x="4690" y="5739"/>
                  </a:cubicBezTo>
                  <a:cubicBezTo>
                    <a:pt x="4690" y="5000"/>
                    <a:pt x="5144" y="4364"/>
                    <a:pt x="6045" y="3821"/>
                  </a:cubicBezTo>
                  <a:cubicBezTo>
                    <a:pt x="6939" y="3288"/>
                    <a:pt x="8160" y="2950"/>
                    <a:pt x="9719" y="2822"/>
                  </a:cubicBezTo>
                  <a:cubicBezTo>
                    <a:pt x="9719" y="2822"/>
                    <a:pt x="9719" y="8672"/>
                    <a:pt x="9719" y="8672"/>
                  </a:cubicBezTo>
                  <a:close/>
                  <a:moveTo>
                    <a:pt x="19144" y="10726"/>
                  </a:moveTo>
                  <a:cubicBezTo>
                    <a:pt x="18365" y="10300"/>
                    <a:pt x="17335" y="9946"/>
                    <a:pt x="16086" y="9648"/>
                  </a:cubicBezTo>
                  <a:cubicBezTo>
                    <a:pt x="15439" y="9500"/>
                    <a:pt x="14115" y="9285"/>
                    <a:pt x="12086" y="9010"/>
                  </a:cubicBezTo>
                  <a:lnTo>
                    <a:pt x="12086" y="2863"/>
                  </a:lnTo>
                  <a:cubicBezTo>
                    <a:pt x="13394" y="3004"/>
                    <a:pt x="14424" y="3301"/>
                    <a:pt x="15159" y="3750"/>
                  </a:cubicBezTo>
                  <a:cubicBezTo>
                    <a:pt x="15910" y="4199"/>
                    <a:pt x="16394" y="4852"/>
                    <a:pt x="16645" y="5693"/>
                  </a:cubicBezTo>
                  <a:lnTo>
                    <a:pt x="20776" y="5355"/>
                  </a:lnTo>
                  <a:cubicBezTo>
                    <a:pt x="20408" y="3986"/>
                    <a:pt x="19365" y="2918"/>
                    <a:pt x="17615" y="2138"/>
                  </a:cubicBezTo>
                  <a:cubicBezTo>
                    <a:pt x="16262" y="1517"/>
                    <a:pt x="14424" y="1156"/>
                    <a:pt x="12086" y="1031"/>
                  </a:cubicBezTo>
                  <a:lnTo>
                    <a:pt x="12086" y="0"/>
                  </a:lnTo>
                  <a:lnTo>
                    <a:pt x="9719" y="0"/>
                  </a:lnTo>
                  <a:lnTo>
                    <a:pt x="9719" y="1031"/>
                  </a:lnTo>
                  <a:cubicBezTo>
                    <a:pt x="7057" y="1180"/>
                    <a:pt x="5057" y="1564"/>
                    <a:pt x="3704" y="2203"/>
                  </a:cubicBezTo>
                  <a:cubicBezTo>
                    <a:pt x="1689" y="3145"/>
                    <a:pt x="675" y="4372"/>
                    <a:pt x="675" y="5896"/>
                  </a:cubicBezTo>
                  <a:cubicBezTo>
                    <a:pt x="675" y="6754"/>
                    <a:pt x="1031" y="7524"/>
                    <a:pt x="1720" y="8201"/>
                  </a:cubicBezTo>
                  <a:cubicBezTo>
                    <a:pt x="2411" y="8870"/>
                    <a:pt x="3394" y="9396"/>
                    <a:pt x="4675" y="9781"/>
                  </a:cubicBezTo>
                  <a:cubicBezTo>
                    <a:pt x="6394" y="10292"/>
                    <a:pt x="8073" y="10671"/>
                    <a:pt x="9719" y="10890"/>
                  </a:cubicBezTo>
                  <a:lnTo>
                    <a:pt x="9719" y="17621"/>
                  </a:lnTo>
                  <a:cubicBezTo>
                    <a:pt x="8145" y="17535"/>
                    <a:pt x="6809" y="17110"/>
                    <a:pt x="5675" y="16347"/>
                  </a:cubicBezTo>
                  <a:cubicBezTo>
                    <a:pt x="4896" y="15804"/>
                    <a:pt x="4351" y="14963"/>
                    <a:pt x="4041" y="13806"/>
                  </a:cubicBezTo>
                  <a:lnTo>
                    <a:pt x="0" y="14223"/>
                  </a:lnTo>
                  <a:cubicBezTo>
                    <a:pt x="146" y="15341"/>
                    <a:pt x="675" y="16276"/>
                    <a:pt x="1587" y="17054"/>
                  </a:cubicBezTo>
                  <a:cubicBezTo>
                    <a:pt x="2499" y="17824"/>
                    <a:pt x="3570" y="18383"/>
                    <a:pt x="4836" y="18730"/>
                  </a:cubicBezTo>
                  <a:cubicBezTo>
                    <a:pt x="6087" y="19076"/>
                    <a:pt x="7704" y="19319"/>
                    <a:pt x="9719" y="19453"/>
                  </a:cubicBezTo>
                  <a:lnTo>
                    <a:pt x="9719" y="21600"/>
                  </a:lnTo>
                  <a:lnTo>
                    <a:pt x="12086" y="21600"/>
                  </a:lnTo>
                  <a:lnTo>
                    <a:pt x="12086" y="19422"/>
                  </a:lnTo>
                  <a:cubicBezTo>
                    <a:pt x="14895" y="19351"/>
                    <a:pt x="17189" y="18816"/>
                    <a:pt x="18953" y="17824"/>
                  </a:cubicBezTo>
                  <a:cubicBezTo>
                    <a:pt x="20718" y="16834"/>
                    <a:pt x="21600" y="15592"/>
                    <a:pt x="21600" y="14107"/>
                  </a:cubicBezTo>
                  <a:cubicBezTo>
                    <a:pt x="21600" y="13430"/>
                    <a:pt x="21393" y="12800"/>
                    <a:pt x="20967" y="12227"/>
                  </a:cubicBezTo>
                  <a:cubicBezTo>
                    <a:pt x="20541" y="11646"/>
                    <a:pt x="19937" y="11142"/>
                    <a:pt x="19144" y="10726"/>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91" name="Group 3442">
            <a:extLst>
              <a:ext uri="{FF2B5EF4-FFF2-40B4-BE49-F238E27FC236}">
                <a16:creationId xmlns:a16="http://schemas.microsoft.com/office/drawing/2014/main" id="{C2D3B62C-B05B-487A-8F42-792AFAD36053}"/>
              </a:ext>
            </a:extLst>
          </p:cNvPr>
          <p:cNvGrpSpPr/>
          <p:nvPr/>
        </p:nvGrpSpPr>
        <p:grpSpPr>
          <a:xfrm>
            <a:off x="8506781" y="3640359"/>
            <a:ext cx="357619" cy="357619"/>
            <a:chOff x="0" y="0"/>
            <a:chExt cx="951979" cy="951979"/>
          </a:xfrm>
          <a:solidFill>
            <a:schemeClr val="accent5"/>
          </a:solidFill>
        </p:grpSpPr>
        <p:sp>
          <p:nvSpPr>
            <p:cNvPr id="292" name="Shape 3440">
              <a:extLst>
                <a:ext uri="{FF2B5EF4-FFF2-40B4-BE49-F238E27FC236}">
                  <a16:creationId xmlns:a16="http://schemas.microsoft.com/office/drawing/2014/main" id="{8A6168AB-14D2-4D11-A9DB-9E8B1728BAA0}"/>
                </a:ext>
              </a:extLst>
            </p:cNvPr>
            <p:cNvSpPr/>
            <p:nvPr/>
          </p:nvSpPr>
          <p:spPr>
            <a:xfrm>
              <a:off x="332025" y="298822"/>
              <a:ext cx="351026" cy="4224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lnTo>
                    <a:pt x="0" y="0"/>
                  </a:lnTo>
                  <a:cubicBezTo>
                    <a:pt x="0" y="0"/>
                    <a:pt x="0" y="21600"/>
                    <a:pt x="0" y="2160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3441">
              <a:extLst>
                <a:ext uri="{FF2B5EF4-FFF2-40B4-BE49-F238E27FC236}">
                  <a16:creationId xmlns:a16="http://schemas.microsoft.com/office/drawing/2014/main" id="{B2BB8CA2-65A0-4569-91F1-4D30994A8748}"/>
                </a:ext>
              </a:extLst>
            </p:cNvPr>
            <p:cNvSpPr/>
            <p:nvPr/>
          </p:nvSpPr>
          <p:spPr>
            <a:xfrm>
              <a:off x="0" y="0"/>
              <a:ext cx="951980" cy="951980"/>
            </a:xfrm>
            <a:custGeom>
              <a:avLst/>
              <a:gdLst/>
              <a:ahLst/>
              <a:cxnLst>
                <a:cxn ang="0">
                  <a:pos x="wd2" y="hd2"/>
                </a:cxn>
                <a:cxn ang="5400000">
                  <a:pos x="wd2" y="hd2"/>
                </a:cxn>
                <a:cxn ang="10800000">
                  <a:pos x="wd2" y="hd2"/>
                </a:cxn>
                <a:cxn ang="16200000">
                  <a:pos x="wd2" y="hd2"/>
                </a:cxn>
              </a:cxnLst>
              <a:rect l="0" t="0" r="r" b="b"/>
              <a:pathLst>
                <a:path w="21600" h="21600" extrusionOk="0">
                  <a:moveTo>
                    <a:pt x="19237" y="17888"/>
                  </a:moveTo>
                  <a:cubicBezTo>
                    <a:pt x="19237" y="18631"/>
                    <a:pt x="18629" y="19237"/>
                    <a:pt x="17888" y="19237"/>
                  </a:cubicBezTo>
                  <a:lnTo>
                    <a:pt x="3712" y="19237"/>
                  </a:lnTo>
                  <a:cubicBezTo>
                    <a:pt x="2971" y="19237"/>
                    <a:pt x="2363" y="18631"/>
                    <a:pt x="2363" y="17888"/>
                  </a:cubicBezTo>
                  <a:lnTo>
                    <a:pt x="2363" y="5737"/>
                  </a:lnTo>
                  <a:cubicBezTo>
                    <a:pt x="2363" y="4995"/>
                    <a:pt x="2971" y="4388"/>
                    <a:pt x="3712" y="4388"/>
                  </a:cubicBezTo>
                  <a:lnTo>
                    <a:pt x="9451" y="4388"/>
                  </a:lnTo>
                  <a:cubicBezTo>
                    <a:pt x="10732" y="4388"/>
                    <a:pt x="10800" y="4388"/>
                    <a:pt x="10800" y="3712"/>
                  </a:cubicBezTo>
                  <a:cubicBezTo>
                    <a:pt x="10800" y="2835"/>
                    <a:pt x="11408" y="2363"/>
                    <a:pt x="12149" y="2363"/>
                  </a:cubicBezTo>
                  <a:lnTo>
                    <a:pt x="17888" y="2363"/>
                  </a:lnTo>
                  <a:cubicBezTo>
                    <a:pt x="18631" y="2363"/>
                    <a:pt x="19237" y="2971"/>
                    <a:pt x="19237" y="3712"/>
                  </a:cubicBezTo>
                  <a:cubicBezTo>
                    <a:pt x="19237" y="3712"/>
                    <a:pt x="19237" y="17888"/>
                    <a:pt x="19237" y="17888"/>
                  </a:cubicBezTo>
                  <a:close/>
                  <a:moveTo>
                    <a:pt x="3037" y="1417"/>
                  </a:moveTo>
                  <a:cubicBezTo>
                    <a:pt x="3443" y="1417"/>
                    <a:pt x="3848" y="1755"/>
                    <a:pt x="3848" y="2228"/>
                  </a:cubicBezTo>
                  <a:cubicBezTo>
                    <a:pt x="3848" y="2700"/>
                    <a:pt x="3511" y="3037"/>
                    <a:pt x="3037" y="3037"/>
                  </a:cubicBezTo>
                  <a:cubicBezTo>
                    <a:pt x="2565" y="3037"/>
                    <a:pt x="2228" y="2700"/>
                    <a:pt x="2228" y="2228"/>
                  </a:cubicBezTo>
                  <a:cubicBezTo>
                    <a:pt x="2228" y="1755"/>
                    <a:pt x="2632" y="1417"/>
                    <a:pt x="3037" y="1417"/>
                  </a:cubicBezTo>
                  <a:close/>
                  <a:moveTo>
                    <a:pt x="5265" y="1417"/>
                  </a:moveTo>
                  <a:cubicBezTo>
                    <a:pt x="5671" y="1417"/>
                    <a:pt x="6075" y="1755"/>
                    <a:pt x="6075" y="2228"/>
                  </a:cubicBezTo>
                  <a:cubicBezTo>
                    <a:pt x="6075" y="2700"/>
                    <a:pt x="5738" y="3037"/>
                    <a:pt x="5265" y="3037"/>
                  </a:cubicBezTo>
                  <a:cubicBezTo>
                    <a:pt x="4792" y="3037"/>
                    <a:pt x="4455" y="2700"/>
                    <a:pt x="4455" y="2228"/>
                  </a:cubicBezTo>
                  <a:cubicBezTo>
                    <a:pt x="4455" y="1755"/>
                    <a:pt x="4860" y="1417"/>
                    <a:pt x="5265" y="1417"/>
                  </a:cubicBezTo>
                  <a:close/>
                  <a:moveTo>
                    <a:pt x="7560" y="1417"/>
                  </a:moveTo>
                  <a:cubicBezTo>
                    <a:pt x="7965" y="1417"/>
                    <a:pt x="8371" y="1755"/>
                    <a:pt x="8371" y="2228"/>
                  </a:cubicBezTo>
                  <a:cubicBezTo>
                    <a:pt x="8371" y="2700"/>
                    <a:pt x="8032" y="3037"/>
                    <a:pt x="7560" y="3037"/>
                  </a:cubicBezTo>
                  <a:cubicBezTo>
                    <a:pt x="7155" y="3037"/>
                    <a:pt x="6751" y="2700"/>
                    <a:pt x="6751" y="2228"/>
                  </a:cubicBezTo>
                  <a:cubicBezTo>
                    <a:pt x="6751" y="1755"/>
                    <a:pt x="7088" y="1417"/>
                    <a:pt x="7560" y="1417"/>
                  </a:cubicBezTo>
                  <a:close/>
                  <a:moveTo>
                    <a:pt x="19575" y="0"/>
                  </a:moveTo>
                  <a:lnTo>
                    <a:pt x="2025" y="0"/>
                  </a:lnTo>
                  <a:cubicBezTo>
                    <a:pt x="877" y="0"/>
                    <a:pt x="0" y="877"/>
                    <a:pt x="0" y="2025"/>
                  </a:cubicBezTo>
                  <a:lnTo>
                    <a:pt x="0" y="19575"/>
                  </a:lnTo>
                  <a:cubicBezTo>
                    <a:pt x="0" y="20723"/>
                    <a:pt x="877" y="21600"/>
                    <a:pt x="2025" y="21600"/>
                  </a:cubicBezTo>
                  <a:lnTo>
                    <a:pt x="19575" y="21600"/>
                  </a:lnTo>
                  <a:cubicBezTo>
                    <a:pt x="20723" y="21600"/>
                    <a:pt x="21600" y="20723"/>
                    <a:pt x="21600" y="19575"/>
                  </a:cubicBezTo>
                  <a:lnTo>
                    <a:pt x="21600" y="2025"/>
                  </a:lnTo>
                  <a:cubicBezTo>
                    <a:pt x="21600" y="877"/>
                    <a:pt x="20723" y="0"/>
                    <a:pt x="19575" y="0"/>
                  </a:cubicBezTo>
                  <a:close/>
                </a:path>
              </a:pathLst>
            </a:custGeom>
            <a:grpFill/>
            <a:ln w="12700" cap="flat">
              <a:noFill/>
              <a:miter lim="400000"/>
            </a:ln>
            <a:effectLst/>
          </p:spPr>
          <p:txBody>
            <a:bodyPr lIns="50800" tIns="50800" rIns="50800" bIns="50800" anchor="ctr"/>
            <a:lstStyle/>
            <a:p>
              <a:pPr defTabSz="228589"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75795" name="Shape 3457">
            <a:extLst>
              <a:ext uri="{FF2B5EF4-FFF2-40B4-BE49-F238E27FC236}">
                <a16:creationId xmlns:a16="http://schemas.microsoft.com/office/drawing/2014/main" id="{B68B72EE-C0A5-4EEA-9839-C82148F3BDC4}"/>
              </a:ext>
            </a:extLst>
          </p:cNvPr>
          <p:cNvSpPr>
            <a:spLocks noChangeArrowheads="1"/>
          </p:cNvSpPr>
          <p:nvPr/>
        </p:nvSpPr>
        <p:spPr bwMode="auto">
          <a:xfrm>
            <a:off x="1849438" y="3038475"/>
            <a:ext cx="1206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717550">
              <a:defRPr>
                <a:solidFill>
                  <a:schemeClr val="tx1"/>
                </a:solidFill>
                <a:latin typeface="Calibri" panose="020F0502020204030204" pitchFamily="34" charset="0"/>
              </a:defRPr>
            </a:lvl1pPr>
            <a:lvl2pPr marL="742950" indent="-285750" defTabSz="717550">
              <a:defRPr>
                <a:solidFill>
                  <a:schemeClr val="tx1"/>
                </a:solidFill>
                <a:latin typeface="Calibri" panose="020F0502020204030204" pitchFamily="34" charset="0"/>
              </a:defRPr>
            </a:lvl2pPr>
            <a:lvl3pPr marL="1143000" indent="-228600" defTabSz="717550">
              <a:defRPr>
                <a:solidFill>
                  <a:schemeClr val="tx1"/>
                </a:solidFill>
                <a:latin typeface="Calibri" panose="020F0502020204030204" pitchFamily="34" charset="0"/>
              </a:defRPr>
            </a:lvl3pPr>
            <a:lvl4pPr marL="1600200" indent="-228600" defTabSz="717550">
              <a:defRPr>
                <a:solidFill>
                  <a:schemeClr val="tx1"/>
                </a:solidFill>
                <a:latin typeface="Calibri" panose="020F0502020204030204" pitchFamily="34" charset="0"/>
              </a:defRPr>
            </a:lvl4pPr>
            <a:lvl5pPr marL="2057400" indent="-228600" defTabSz="717550">
              <a:defRPr>
                <a:solidFill>
                  <a:schemeClr val="tx1"/>
                </a:solidFill>
                <a:latin typeface="Calibri" panose="020F0502020204030204" pitchFamily="34" charset="0"/>
              </a:defRPr>
            </a:lvl5pPr>
            <a:lvl6pPr marL="2514600" indent="-228600" defTabSz="717550" eaLnBrk="0" fontAlgn="base" hangingPunct="0">
              <a:spcBef>
                <a:spcPct val="0"/>
              </a:spcBef>
              <a:spcAft>
                <a:spcPct val="0"/>
              </a:spcAft>
              <a:defRPr>
                <a:solidFill>
                  <a:schemeClr val="tx1"/>
                </a:solidFill>
                <a:latin typeface="Calibri" panose="020F0502020204030204" pitchFamily="34" charset="0"/>
              </a:defRPr>
            </a:lvl6pPr>
            <a:lvl7pPr marL="2971800" indent="-228600" defTabSz="717550" eaLnBrk="0" fontAlgn="base" hangingPunct="0">
              <a:spcBef>
                <a:spcPct val="0"/>
              </a:spcBef>
              <a:spcAft>
                <a:spcPct val="0"/>
              </a:spcAft>
              <a:defRPr>
                <a:solidFill>
                  <a:schemeClr val="tx1"/>
                </a:solidFill>
                <a:latin typeface="Calibri" panose="020F0502020204030204" pitchFamily="34" charset="0"/>
              </a:defRPr>
            </a:lvl7pPr>
            <a:lvl8pPr marL="3429000" indent="-228600" defTabSz="717550" eaLnBrk="0" fontAlgn="base" hangingPunct="0">
              <a:spcBef>
                <a:spcPct val="0"/>
              </a:spcBef>
              <a:spcAft>
                <a:spcPct val="0"/>
              </a:spcAft>
              <a:defRPr>
                <a:solidFill>
                  <a:schemeClr val="tx1"/>
                </a:solidFill>
                <a:latin typeface="Calibri" panose="020F0502020204030204" pitchFamily="34" charset="0"/>
              </a:defRPr>
            </a:lvl8pPr>
            <a:lvl9pPr marL="3886200" indent="-228600" defTabSz="71755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400"/>
              </a:spcBef>
            </a:pPr>
            <a:r>
              <a:rPr lang="en-US" altLang="en-US" sz="1400" b="1">
                <a:solidFill>
                  <a:schemeClr val="bg1"/>
                </a:solidFill>
                <a:latin typeface="Open Sans" pitchFamily="34" charset="0"/>
                <a:cs typeface="Open Sans" pitchFamily="34" charset="0"/>
                <a:sym typeface="Arimo" pitchFamily="34" charset="0"/>
              </a:rPr>
              <a:t>1</a:t>
            </a:r>
          </a:p>
        </p:txBody>
      </p:sp>
      <p:sp>
        <p:nvSpPr>
          <p:cNvPr id="75796" name="Shape 3463">
            <a:extLst>
              <a:ext uri="{FF2B5EF4-FFF2-40B4-BE49-F238E27FC236}">
                <a16:creationId xmlns:a16="http://schemas.microsoft.com/office/drawing/2014/main" id="{F1B9DA16-B087-4D46-9EB8-83634623FF74}"/>
              </a:ext>
            </a:extLst>
          </p:cNvPr>
          <p:cNvSpPr>
            <a:spLocks noChangeArrowheads="1"/>
          </p:cNvSpPr>
          <p:nvPr/>
        </p:nvSpPr>
        <p:spPr bwMode="auto">
          <a:xfrm>
            <a:off x="3541713" y="3038475"/>
            <a:ext cx="1222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717550">
              <a:defRPr>
                <a:solidFill>
                  <a:schemeClr val="tx1"/>
                </a:solidFill>
                <a:latin typeface="Calibri" panose="020F0502020204030204" pitchFamily="34" charset="0"/>
              </a:defRPr>
            </a:lvl1pPr>
            <a:lvl2pPr marL="742950" indent="-285750" defTabSz="717550">
              <a:defRPr>
                <a:solidFill>
                  <a:schemeClr val="tx1"/>
                </a:solidFill>
                <a:latin typeface="Calibri" panose="020F0502020204030204" pitchFamily="34" charset="0"/>
              </a:defRPr>
            </a:lvl2pPr>
            <a:lvl3pPr marL="1143000" indent="-228600" defTabSz="717550">
              <a:defRPr>
                <a:solidFill>
                  <a:schemeClr val="tx1"/>
                </a:solidFill>
                <a:latin typeface="Calibri" panose="020F0502020204030204" pitchFamily="34" charset="0"/>
              </a:defRPr>
            </a:lvl3pPr>
            <a:lvl4pPr marL="1600200" indent="-228600" defTabSz="717550">
              <a:defRPr>
                <a:solidFill>
                  <a:schemeClr val="tx1"/>
                </a:solidFill>
                <a:latin typeface="Calibri" panose="020F0502020204030204" pitchFamily="34" charset="0"/>
              </a:defRPr>
            </a:lvl4pPr>
            <a:lvl5pPr marL="2057400" indent="-228600" defTabSz="717550">
              <a:defRPr>
                <a:solidFill>
                  <a:schemeClr val="tx1"/>
                </a:solidFill>
                <a:latin typeface="Calibri" panose="020F0502020204030204" pitchFamily="34" charset="0"/>
              </a:defRPr>
            </a:lvl5pPr>
            <a:lvl6pPr marL="2514600" indent="-228600" defTabSz="717550" eaLnBrk="0" fontAlgn="base" hangingPunct="0">
              <a:spcBef>
                <a:spcPct val="0"/>
              </a:spcBef>
              <a:spcAft>
                <a:spcPct val="0"/>
              </a:spcAft>
              <a:defRPr>
                <a:solidFill>
                  <a:schemeClr val="tx1"/>
                </a:solidFill>
                <a:latin typeface="Calibri" panose="020F0502020204030204" pitchFamily="34" charset="0"/>
              </a:defRPr>
            </a:lvl6pPr>
            <a:lvl7pPr marL="2971800" indent="-228600" defTabSz="717550" eaLnBrk="0" fontAlgn="base" hangingPunct="0">
              <a:spcBef>
                <a:spcPct val="0"/>
              </a:spcBef>
              <a:spcAft>
                <a:spcPct val="0"/>
              </a:spcAft>
              <a:defRPr>
                <a:solidFill>
                  <a:schemeClr val="tx1"/>
                </a:solidFill>
                <a:latin typeface="Calibri" panose="020F0502020204030204" pitchFamily="34" charset="0"/>
              </a:defRPr>
            </a:lvl7pPr>
            <a:lvl8pPr marL="3429000" indent="-228600" defTabSz="717550" eaLnBrk="0" fontAlgn="base" hangingPunct="0">
              <a:spcBef>
                <a:spcPct val="0"/>
              </a:spcBef>
              <a:spcAft>
                <a:spcPct val="0"/>
              </a:spcAft>
              <a:defRPr>
                <a:solidFill>
                  <a:schemeClr val="tx1"/>
                </a:solidFill>
                <a:latin typeface="Calibri" panose="020F0502020204030204" pitchFamily="34" charset="0"/>
              </a:defRPr>
            </a:lvl8pPr>
            <a:lvl9pPr marL="3886200" indent="-228600" defTabSz="71755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400"/>
              </a:spcBef>
            </a:pPr>
            <a:r>
              <a:rPr lang="en-US" altLang="en-US" sz="1400" b="1">
                <a:solidFill>
                  <a:schemeClr val="bg1"/>
                </a:solidFill>
                <a:latin typeface="Open Sans" pitchFamily="34" charset="0"/>
                <a:cs typeface="Open Sans" pitchFamily="34" charset="0"/>
                <a:sym typeface="Arimo" pitchFamily="34" charset="0"/>
              </a:rPr>
              <a:t>2</a:t>
            </a:r>
          </a:p>
        </p:txBody>
      </p:sp>
      <p:sp>
        <p:nvSpPr>
          <p:cNvPr id="75797" name="Shape 3469">
            <a:extLst>
              <a:ext uri="{FF2B5EF4-FFF2-40B4-BE49-F238E27FC236}">
                <a16:creationId xmlns:a16="http://schemas.microsoft.com/office/drawing/2014/main" id="{36DFD6D0-E060-4010-9374-6AE7C4B7634D}"/>
              </a:ext>
            </a:extLst>
          </p:cNvPr>
          <p:cNvSpPr>
            <a:spLocks noChangeArrowheads="1"/>
          </p:cNvSpPr>
          <p:nvPr/>
        </p:nvSpPr>
        <p:spPr bwMode="auto">
          <a:xfrm>
            <a:off x="5233988" y="3038475"/>
            <a:ext cx="1222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717550">
              <a:defRPr>
                <a:solidFill>
                  <a:schemeClr val="tx1"/>
                </a:solidFill>
                <a:latin typeface="Calibri" panose="020F0502020204030204" pitchFamily="34" charset="0"/>
              </a:defRPr>
            </a:lvl1pPr>
            <a:lvl2pPr marL="742950" indent="-285750" defTabSz="717550">
              <a:defRPr>
                <a:solidFill>
                  <a:schemeClr val="tx1"/>
                </a:solidFill>
                <a:latin typeface="Calibri" panose="020F0502020204030204" pitchFamily="34" charset="0"/>
              </a:defRPr>
            </a:lvl2pPr>
            <a:lvl3pPr marL="1143000" indent="-228600" defTabSz="717550">
              <a:defRPr>
                <a:solidFill>
                  <a:schemeClr val="tx1"/>
                </a:solidFill>
                <a:latin typeface="Calibri" panose="020F0502020204030204" pitchFamily="34" charset="0"/>
              </a:defRPr>
            </a:lvl3pPr>
            <a:lvl4pPr marL="1600200" indent="-228600" defTabSz="717550">
              <a:defRPr>
                <a:solidFill>
                  <a:schemeClr val="tx1"/>
                </a:solidFill>
                <a:latin typeface="Calibri" panose="020F0502020204030204" pitchFamily="34" charset="0"/>
              </a:defRPr>
            </a:lvl4pPr>
            <a:lvl5pPr marL="2057400" indent="-228600" defTabSz="717550">
              <a:defRPr>
                <a:solidFill>
                  <a:schemeClr val="tx1"/>
                </a:solidFill>
                <a:latin typeface="Calibri" panose="020F0502020204030204" pitchFamily="34" charset="0"/>
              </a:defRPr>
            </a:lvl5pPr>
            <a:lvl6pPr marL="2514600" indent="-228600" defTabSz="717550" eaLnBrk="0" fontAlgn="base" hangingPunct="0">
              <a:spcBef>
                <a:spcPct val="0"/>
              </a:spcBef>
              <a:spcAft>
                <a:spcPct val="0"/>
              </a:spcAft>
              <a:defRPr>
                <a:solidFill>
                  <a:schemeClr val="tx1"/>
                </a:solidFill>
                <a:latin typeface="Calibri" panose="020F0502020204030204" pitchFamily="34" charset="0"/>
              </a:defRPr>
            </a:lvl6pPr>
            <a:lvl7pPr marL="2971800" indent="-228600" defTabSz="717550" eaLnBrk="0" fontAlgn="base" hangingPunct="0">
              <a:spcBef>
                <a:spcPct val="0"/>
              </a:spcBef>
              <a:spcAft>
                <a:spcPct val="0"/>
              </a:spcAft>
              <a:defRPr>
                <a:solidFill>
                  <a:schemeClr val="tx1"/>
                </a:solidFill>
                <a:latin typeface="Calibri" panose="020F0502020204030204" pitchFamily="34" charset="0"/>
              </a:defRPr>
            </a:lvl7pPr>
            <a:lvl8pPr marL="3429000" indent="-228600" defTabSz="717550" eaLnBrk="0" fontAlgn="base" hangingPunct="0">
              <a:spcBef>
                <a:spcPct val="0"/>
              </a:spcBef>
              <a:spcAft>
                <a:spcPct val="0"/>
              </a:spcAft>
              <a:defRPr>
                <a:solidFill>
                  <a:schemeClr val="tx1"/>
                </a:solidFill>
                <a:latin typeface="Calibri" panose="020F0502020204030204" pitchFamily="34" charset="0"/>
              </a:defRPr>
            </a:lvl8pPr>
            <a:lvl9pPr marL="3886200" indent="-228600" defTabSz="71755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400"/>
              </a:spcBef>
            </a:pPr>
            <a:r>
              <a:rPr lang="en-US" altLang="en-US" sz="1400" b="1">
                <a:solidFill>
                  <a:schemeClr val="bg1"/>
                </a:solidFill>
                <a:latin typeface="Open Sans" pitchFamily="34" charset="0"/>
                <a:cs typeface="Open Sans" pitchFamily="34" charset="0"/>
                <a:sym typeface="Arimo" pitchFamily="34" charset="0"/>
              </a:rPr>
              <a:t>3</a:t>
            </a:r>
          </a:p>
        </p:txBody>
      </p:sp>
      <p:sp>
        <p:nvSpPr>
          <p:cNvPr id="75798" name="Shape 3475">
            <a:extLst>
              <a:ext uri="{FF2B5EF4-FFF2-40B4-BE49-F238E27FC236}">
                <a16:creationId xmlns:a16="http://schemas.microsoft.com/office/drawing/2014/main" id="{727C2746-40BD-4AAD-A61D-6C812477BF68}"/>
              </a:ext>
            </a:extLst>
          </p:cNvPr>
          <p:cNvSpPr>
            <a:spLocks noChangeArrowheads="1"/>
          </p:cNvSpPr>
          <p:nvPr/>
        </p:nvSpPr>
        <p:spPr bwMode="auto">
          <a:xfrm>
            <a:off x="6927850" y="3038475"/>
            <a:ext cx="1206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717550">
              <a:defRPr>
                <a:solidFill>
                  <a:schemeClr val="tx1"/>
                </a:solidFill>
                <a:latin typeface="Calibri" panose="020F0502020204030204" pitchFamily="34" charset="0"/>
              </a:defRPr>
            </a:lvl1pPr>
            <a:lvl2pPr marL="742950" indent="-285750" defTabSz="717550">
              <a:defRPr>
                <a:solidFill>
                  <a:schemeClr val="tx1"/>
                </a:solidFill>
                <a:latin typeface="Calibri" panose="020F0502020204030204" pitchFamily="34" charset="0"/>
              </a:defRPr>
            </a:lvl2pPr>
            <a:lvl3pPr marL="1143000" indent="-228600" defTabSz="717550">
              <a:defRPr>
                <a:solidFill>
                  <a:schemeClr val="tx1"/>
                </a:solidFill>
                <a:latin typeface="Calibri" panose="020F0502020204030204" pitchFamily="34" charset="0"/>
              </a:defRPr>
            </a:lvl3pPr>
            <a:lvl4pPr marL="1600200" indent="-228600" defTabSz="717550">
              <a:defRPr>
                <a:solidFill>
                  <a:schemeClr val="tx1"/>
                </a:solidFill>
                <a:latin typeface="Calibri" panose="020F0502020204030204" pitchFamily="34" charset="0"/>
              </a:defRPr>
            </a:lvl4pPr>
            <a:lvl5pPr marL="2057400" indent="-228600" defTabSz="717550">
              <a:defRPr>
                <a:solidFill>
                  <a:schemeClr val="tx1"/>
                </a:solidFill>
                <a:latin typeface="Calibri" panose="020F0502020204030204" pitchFamily="34" charset="0"/>
              </a:defRPr>
            </a:lvl5pPr>
            <a:lvl6pPr marL="2514600" indent="-228600" defTabSz="717550" eaLnBrk="0" fontAlgn="base" hangingPunct="0">
              <a:spcBef>
                <a:spcPct val="0"/>
              </a:spcBef>
              <a:spcAft>
                <a:spcPct val="0"/>
              </a:spcAft>
              <a:defRPr>
                <a:solidFill>
                  <a:schemeClr val="tx1"/>
                </a:solidFill>
                <a:latin typeface="Calibri" panose="020F0502020204030204" pitchFamily="34" charset="0"/>
              </a:defRPr>
            </a:lvl6pPr>
            <a:lvl7pPr marL="2971800" indent="-228600" defTabSz="717550" eaLnBrk="0" fontAlgn="base" hangingPunct="0">
              <a:spcBef>
                <a:spcPct val="0"/>
              </a:spcBef>
              <a:spcAft>
                <a:spcPct val="0"/>
              </a:spcAft>
              <a:defRPr>
                <a:solidFill>
                  <a:schemeClr val="tx1"/>
                </a:solidFill>
                <a:latin typeface="Calibri" panose="020F0502020204030204" pitchFamily="34" charset="0"/>
              </a:defRPr>
            </a:lvl7pPr>
            <a:lvl8pPr marL="3429000" indent="-228600" defTabSz="717550" eaLnBrk="0" fontAlgn="base" hangingPunct="0">
              <a:spcBef>
                <a:spcPct val="0"/>
              </a:spcBef>
              <a:spcAft>
                <a:spcPct val="0"/>
              </a:spcAft>
              <a:defRPr>
                <a:solidFill>
                  <a:schemeClr val="tx1"/>
                </a:solidFill>
                <a:latin typeface="Calibri" panose="020F0502020204030204" pitchFamily="34" charset="0"/>
              </a:defRPr>
            </a:lvl8pPr>
            <a:lvl9pPr marL="3886200" indent="-228600" defTabSz="71755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400"/>
              </a:spcBef>
            </a:pPr>
            <a:r>
              <a:rPr lang="en-US" altLang="en-US" sz="1400" b="1">
                <a:solidFill>
                  <a:schemeClr val="bg1"/>
                </a:solidFill>
                <a:latin typeface="Open Sans" pitchFamily="34" charset="0"/>
                <a:cs typeface="Open Sans" pitchFamily="34" charset="0"/>
                <a:sym typeface="Arimo" pitchFamily="34" charset="0"/>
              </a:rPr>
              <a:t>4</a:t>
            </a:r>
          </a:p>
        </p:txBody>
      </p:sp>
      <p:sp>
        <p:nvSpPr>
          <p:cNvPr id="75799" name="Shape 3481">
            <a:extLst>
              <a:ext uri="{FF2B5EF4-FFF2-40B4-BE49-F238E27FC236}">
                <a16:creationId xmlns:a16="http://schemas.microsoft.com/office/drawing/2014/main" id="{099C8BC8-F6E4-47AB-8E1B-4747A0B97CFF}"/>
              </a:ext>
            </a:extLst>
          </p:cNvPr>
          <p:cNvSpPr>
            <a:spLocks noChangeArrowheads="1"/>
          </p:cNvSpPr>
          <p:nvPr/>
        </p:nvSpPr>
        <p:spPr bwMode="auto">
          <a:xfrm>
            <a:off x="8620125" y="3038475"/>
            <a:ext cx="1206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717550">
              <a:defRPr>
                <a:solidFill>
                  <a:schemeClr val="tx1"/>
                </a:solidFill>
                <a:latin typeface="Calibri" panose="020F0502020204030204" pitchFamily="34" charset="0"/>
              </a:defRPr>
            </a:lvl1pPr>
            <a:lvl2pPr marL="742950" indent="-285750" defTabSz="717550">
              <a:defRPr>
                <a:solidFill>
                  <a:schemeClr val="tx1"/>
                </a:solidFill>
                <a:latin typeface="Calibri" panose="020F0502020204030204" pitchFamily="34" charset="0"/>
              </a:defRPr>
            </a:lvl2pPr>
            <a:lvl3pPr marL="1143000" indent="-228600" defTabSz="717550">
              <a:defRPr>
                <a:solidFill>
                  <a:schemeClr val="tx1"/>
                </a:solidFill>
                <a:latin typeface="Calibri" panose="020F0502020204030204" pitchFamily="34" charset="0"/>
              </a:defRPr>
            </a:lvl3pPr>
            <a:lvl4pPr marL="1600200" indent="-228600" defTabSz="717550">
              <a:defRPr>
                <a:solidFill>
                  <a:schemeClr val="tx1"/>
                </a:solidFill>
                <a:latin typeface="Calibri" panose="020F0502020204030204" pitchFamily="34" charset="0"/>
              </a:defRPr>
            </a:lvl4pPr>
            <a:lvl5pPr marL="2057400" indent="-228600" defTabSz="717550">
              <a:defRPr>
                <a:solidFill>
                  <a:schemeClr val="tx1"/>
                </a:solidFill>
                <a:latin typeface="Calibri" panose="020F0502020204030204" pitchFamily="34" charset="0"/>
              </a:defRPr>
            </a:lvl5pPr>
            <a:lvl6pPr marL="2514600" indent="-228600" defTabSz="717550" eaLnBrk="0" fontAlgn="base" hangingPunct="0">
              <a:spcBef>
                <a:spcPct val="0"/>
              </a:spcBef>
              <a:spcAft>
                <a:spcPct val="0"/>
              </a:spcAft>
              <a:defRPr>
                <a:solidFill>
                  <a:schemeClr val="tx1"/>
                </a:solidFill>
                <a:latin typeface="Calibri" panose="020F0502020204030204" pitchFamily="34" charset="0"/>
              </a:defRPr>
            </a:lvl6pPr>
            <a:lvl7pPr marL="2971800" indent="-228600" defTabSz="717550" eaLnBrk="0" fontAlgn="base" hangingPunct="0">
              <a:spcBef>
                <a:spcPct val="0"/>
              </a:spcBef>
              <a:spcAft>
                <a:spcPct val="0"/>
              </a:spcAft>
              <a:defRPr>
                <a:solidFill>
                  <a:schemeClr val="tx1"/>
                </a:solidFill>
                <a:latin typeface="Calibri" panose="020F0502020204030204" pitchFamily="34" charset="0"/>
              </a:defRPr>
            </a:lvl7pPr>
            <a:lvl8pPr marL="3429000" indent="-228600" defTabSz="717550" eaLnBrk="0" fontAlgn="base" hangingPunct="0">
              <a:spcBef>
                <a:spcPct val="0"/>
              </a:spcBef>
              <a:spcAft>
                <a:spcPct val="0"/>
              </a:spcAft>
              <a:defRPr>
                <a:solidFill>
                  <a:schemeClr val="tx1"/>
                </a:solidFill>
                <a:latin typeface="Calibri" panose="020F0502020204030204" pitchFamily="34" charset="0"/>
              </a:defRPr>
            </a:lvl8pPr>
            <a:lvl9pPr marL="3886200" indent="-228600" defTabSz="71755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400"/>
              </a:spcBef>
            </a:pPr>
            <a:r>
              <a:rPr lang="en-US" altLang="en-US" sz="1400" b="1">
                <a:solidFill>
                  <a:schemeClr val="bg1"/>
                </a:solidFill>
                <a:latin typeface="Open Sans" pitchFamily="34" charset="0"/>
                <a:cs typeface="Open Sans" pitchFamily="34" charset="0"/>
                <a:sym typeface="Arimo" pitchFamily="34" charset="0"/>
              </a:rPr>
              <a:t>5</a:t>
            </a:r>
          </a:p>
        </p:txBody>
      </p:sp>
      <p:sp>
        <p:nvSpPr>
          <p:cNvPr id="75800" name="Shape 3487">
            <a:extLst>
              <a:ext uri="{FF2B5EF4-FFF2-40B4-BE49-F238E27FC236}">
                <a16:creationId xmlns:a16="http://schemas.microsoft.com/office/drawing/2014/main" id="{861D320B-4704-4DF7-BDC7-57484D8CB7A0}"/>
              </a:ext>
            </a:extLst>
          </p:cNvPr>
          <p:cNvSpPr>
            <a:spLocks noChangeArrowheads="1"/>
          </p:cNvSpPr>
          <p:nvPr/>
        </p:nvSpPr>
        <p:spPr bwMode="auto">
          <a:xfrm>
            <a:off x="10312400" y="3038475"/>
            <a:ext cx="1222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717550">
              <a:defRPr>
                <a:solidFill>
                  <a:schemeClr val="tx1"/>
                </a:solidFill>
                <a:latin typeface="Calibri" panose="020F0502020204030204" pitchFamily="34" charset="0"/>
              </a:defRPr>
            </a:lvl1pPr>
            <a:lvl2pPr marL="742950" indent="-285750" defTabSz="717550">
              <a:defRPr>
                <a:solidFill>
                  <a:schemeClr val="tx1"/>
                </a:solidFill>
                <a:latin typeface="Calibri" panose="020F0502020204030204" pitchFamily="34" charset="0"/>
              </a:defRPr>
            </a:lvl2pPr>
            <a:lvl3pPr marL="1143000" indent="-228600" defTabSz="717550">
              <a:defRPr>
                <a:solidFill>
                  <a:schemeClr val="tx1"/>
                </a:solidFill>
                <a:latin typeface="Calibri" panose="020F0502020204030204" pitchFamily="34" charset="0"/>
              </a:defRPr>
            </a:lvl3pPr>
            <a:lvl4pPr marL="1600200" indent="-228600" defTabSz="717550">
              <a:defRPr>
                <a:solidFill>
                  <a:schemeClr val="tx1"/>
                </a:solidFill>
                <a:latin typeface="Calibri" panose="020F0502020204030204" pitchFamily="34" charset="0"/>
              </a:defRPr>
            </a:lvl4pPr>
            <a:lvl5pPr marL="2057400" indent="-228600" defTabSz="717550">
              <a:defRPr>
                <a:solidFill>
                  <a:schemeClr val="tx1"/>
                </a:solidFill>
                <a:latin typeface="Calibri" panose="020F0502020204030204" pitchFamily="34" charset="0"/>
              </a:defRPr>
            </a:lvl5pPr>
            <a:lvl6pPr marL="2514600" indent="-228600" defTabSz="717550" eaLnBrk="0" fontAlgn="base" hangingPunct="0">
              <a:spcBef>
                <a:spcPct val="0"/>
              </a:spcBef>
              <a:spcAft>
                <a:spcPct val="0"/>
              </a:spcAft>
              <a:defRPr>
                <a:solidFill>
                  <a:schemeClr val="tx1"/>
                </a:solidFill>
                <a:latin typeface="Calibri" panose="020F0502020204030204" pitchFamily="34" charset="0"/>
              </a:defRPr>
            </a:lvl6pPr>
            <a:lvl7pPr marL="2971800" indent="-228600" defTabSz="717550" eaLnBrk="0" fontAlgn="base" hangingPunct="0">
              <a:spcBef>
                <a:spcPct val="0"/>
              </a:spcBef>
              <a:spcAft>
                <a:spcPct val="0"/>
              </a:spcAft>
              <a:defRPr>
                <a:solidFill>
                  <a:schemeClr val="tx1"/>
                </a:solidFill>
                <a:latin typeface="Calibri" panose="020F0502020204030204" pitchFamily="34" charset="0"/>
              </a:defRPr>
            </a:lvl7pPr>
            <a:lvl8pPr marL="3429000" indent="-228600" defTabSz="717550" eaLnBrk="0" fontAlgn="base" hangingPunct="0">
              <a:spcBef>
                <a:spcPct val="0"/>
              </a:spcBef>
              <a:spcAft>
                <a:spcPct val="0"/>
              </a:spcAft>
              <a:defRPr>
                <a:solidFill>
                  <a:schemeClr val="tx1"/>
                </a:solidFill>
                <a:latin typeface="Calibri" panose="020F0502020204030204" pitchFamily="34" charset="0"/>
              </a:defRPr>
            </a:lvl8pPr>
            <a:lvl9pPr marL="3886200" indent="-228600" defTabSz="71755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400"/>
              </a:spcBef>
            </a:pPr>
            <a:r>
              <a:rPr lang="en-US" altLang="en-US" sz="1400" b="1">
                <a:solidFill>
                  <a:schemeClr val="bg1"/>
                </a:solidFill>
                <a:latin typeface="Open Sans" pitchFamily="34" charset="0"/>
                <a:cs typeface="Open Sans" pitchFamily="34" charset="0"/>
                <a:sym typeface="Arimo" pitchFamily="34" charset="0"/>
              </a:rPr>
              <a:t>6</a:t>
            </a:r>
          </a:p>
        </p:txBody>
      </p:sp>
      <p:sp>
        <p:nvSpPr>
          <p:cNvPr id="75801" name="Rectangle 369">
            <a:extLst>
              <a:ext uri="{FF2B5EF4-FFF2-40B4-BE49-F238E27FC236}">
                <a16:creationId xmlns:a16="http://schemas.microsoft.com/office/drawing/2014/main" id="{356133BF-AB78-451C-9B1A-8A6D4452E4BD}"/>
              </a:ext>
            </a:extLst>
          </p:cNvPr>
          <p:cNvSpPr>
            <a:spLocks noChangeArrowheads="1"/>
          </p:cNvSpPr>
          <p:nvPr/>
        </p:nvSpPr>
        <p:spPr bwMode="auto">
          <a:xfrm>
            <a:off x="1136650" y="4403725"/>
            <a:ext cx="1423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solidFill>
                  <a:schemeClr val="bg1"/>
                </a:solidFill>
                <a:latin typeface="Open Sans" pitchFamily="34" charset="0"/>
                <a:cs typeface="Open Sans" pitchFamily="34" charset="0"/>
              </a:rPr>
              <a:t>HYPER TARGETED CAMPAIGNS</a:t>
            </a:r>
          </a:p>
        </p:txBody>
      </p:sp>
      <p:sp>
        <p:nvSpPr>
          <p:cNvPr id="371" name="Rectangle 370">
            <a:extLst>
              <a:ext uri="{FF2B5EF4-FFF2-40B4-BE49-F238E27FC236}">
                <a16:creationId xmlns:a16="http://schemas.microsoft.com/office/drawing/2014/main" id="{92B7F520-1C4D-48C6-B1F0-5E9A2425D1ED}"/>
              </a:ext>
            </a:extLst>
          </p:cNvPr>
          <p:cNvSpPr/>
          <p:nvPr/>
        </p:nvSpPr>
        <p:spPr>
          <a:xfrm>
            <a:off x="1077913" y="4884738"/>
            <a:ext cx="1541462" cy="1938337"/>
          </a:xfrm>
          <a:prstGeom prst="rect">
            <a:avLst/>
          </a:prstGeom>
        </p:spPr>
        <p:txBody>
          <a:bodyPr>
            <a:spAutoFit/>
          </a:bodyPr>
          <a:lstStyle/>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GEO: Break up your targeting on paid search &amp; social media campaigns to speak with a different message to those in 30 minute drive range.</a:t>
            </a:r>
          </a:p>
          <a:p>
            <a:pPr algn="ctr" defTabSz="914377" eaLnBrk="1" fontAlgn="auto" hangingPunct="1">
              <a:spcBef>
                <a:spcPts val="0"/>
              </a:spcBef>
              <a:spcAft>
                <a:spcPts val="0"/>
              </a:spcAft>
              <a:defRPr/>
            </a:pP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For example, for </a:t>
            </a:r>
            <a:r>
              <a:rPr lang="en-US" sz="1000" dirty="0" err="1">
                <a:solidFill>
                  <a:schemeClr val="bg1"/>
                </a:solidFill>
                <a:latin typeface="+mj-lt"/>
                <a:ea typeface="Open Sans Light" panose="020B0306030504020204" pitchFamily="34" charset="0"/>
                <a:cs typeface="Open Sans Light" panose="020B0306030504020204" pitchFamily="34" charset="0"/>
              </a:rPr>
              <a:t>Adwords</a:t>
            </a:r>
            <a:r>
              <a:rPr lang="en-US" sz="1000" dirty="0">
                <a:solidFill>
                  <a:schemeClr val="bg1"/>
                </a:solidFill>
                <a:latin typeface="+mj-lt"/>
                <a:ea typeface="Open Sans Light" panose="020B0306030504020204" pitchFamily="34" charset="0"/>
                <a:cs typeface="Open Sans Light" panose="020B0306030504020204" pitchFamily="34" charset="0"/>
              </a:rPr>
              <a:t>, target local proximity and stick to broad phrases for PPC. For </a:t>
            </a:r>
            <a:r>
              <a:rPr lang="en-US" sz="1000" dirty="0" err="1">
                <a:solidFill>
                  <a:schemeClr val="bg1"/>
                </a:solidFill>
                <a:latin typeface="+mj-lt"/>
                <a:ea typeface="Open Sans Light" panose="020B0306030504020204" pitchFamily="34" charset="0"/>
                <a:cs typeface="Open Sans Light" panose="020B0306030504020204" pitchFamily="34" charset="0"/>
              </a:rPr>
              <a:t>Somo</a:t>
            </a:r>
            <a:r>
              <a:rPr lang="en-US" sz="1000" dirty="0">
                <a:solidFill>
                  <a:schemeClr val="bg1"/>
                </a:solidFill>
                <a:latin typeface="+mj-lt"/>
                <a:ea typeface="Open Sans Light" panose="020B0306030504020204" pitchFamily="34" charset="0"/>
                <a:cs typeface="Open Sans Light" panose="020B0306030504020204" pitchFamily="34" charset="0"/>
              </a:rPr>
              <a:t>, explore timely discounts. </a:t>
            </a:r>
            <a:r>
              <a:rPr lang="id-ID" sz="1000" dirty="0">
                <a:solidFill>
                  <a:schemeClr val="bg1"/>
                </a:solidFill>
                <a:latin typeface="+mj-lt"/>
                <a:ea typeface="Open Sans Light" panose="020B0306030504020204" pitchFamily="34" charset="0"/>
                <a:cs typeface="Open Sans Light" panose="020B0306030504020204" pitchFamily="34" charset="0"/>
              </a:rPr>
              <a:t> </a:t>
            </a:r>
            <a:endParaRPr lang="en-US" sz="1000" dirty="0">
              <a:solidFill>
                <a:schemeClr val="bg1"/>
              </a:solidFill>
              <a:latin typeface="+mj-lt"/>
              <a:ea typeface="Open Sans Light" panose="020B0306030504020204" pitchFamily="34" charset="0"/>
              <a:cs typeface="Open Sans Light" panose="020B0306030504020204" pitchFamily="34" charset="0"/>
            </a:endParaRPr>
          </a:p>
        </p:txBody>
      </p:sp>
      <p:sp>
        <p:nvSpPr>
          <p:cNvPr id="75803" name="Rectangle 373">
            <a:extLst>
              <a:ext uri="{FF2B5EF4-FFF2-40B4-BE49-F238E27FC236}">
                <a16:creationId xmlns:a16="http://schemas.microsoft.com/office/drawing/2014/main" id="{B91C14A2-E4F3-4A9E-A964-66E033D463A1}"/>
              </a:ext>
            </a:extLst>
          </p:cNvPr>
          <p:cNvSpPr>
            <a:spLocks noChangeArrowheads="1"/>
          </p:cNvSpPr>
          <p:nvPr/>
        </p:nvSpPr>
        <p:spPr bwMode="auto">
          <a:xfrm>
            <a:off x="2938463" y="4403725"/>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solidFill>
                  <a:schemeClr val="bg1"/>
                </a:solidFill>
                <a:latin typeface="Open Sans" pitchFamily="34" charset="0"/>
                <a:cs typeface="Open Sans" pitchFamily="34" charset="0"/>
              </a:rPr>
              <a:t>WEBSITES STRATEGIZED TO CONVERT</a:t>
            </a:r>
          </a:p>
        </p:txBody>
      </p:sp>
      <p:sp>
        <p:nvSpPr>
          <p:cNvPr id="375" name="Rectangle 374">
            <a:extLst>
              <a:ext uri="{FF2B5EF4-FFF2-40B4-BE49-F238E27FC236}">
                <a16:creationId xmlns:a16="http://schemas.microsoft.com/office/drawing/2014/main" id="{7806798D-5988-4FA8-A837-2E300DC7D9F9}"/>
              </a:ext>
            </a:extLst>
          </p:cNvPr>
          <p:cNvSpPr/>
          <p:nvPr/>
        </p:nvSpPr>
        <p:spPr>
          <a:xfrm>
            <a:off x="2881313" y="4884738"/>
            <a:ext cx="1539875" cy="1938337"/>
          </a:xfrm>
          <a:prstGeom prst="rect">
            <a:avLst/>
          </a:prstGeom>
        </p:spPr>
        <p:txBody>
          <a:bodyPr>
            <a:spAutoFit/>
          </a:bodyPr>
          <a:lstStyle/>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Always drive traffic to your site and make sure that your website is positioned to convert quickly.</a:t>
            </a:r>
          </a:p>
          <a:p>
            <a:pPr algn="ctr" defTabSz="914377" eaLnBrk="1" fontAlgn="auto" hangingPunct="1">
              <a:spcBef>
                <a:spcPts val="0"/>
              </a:spcBef>
              <a:spcAft>
                <a:spcPts val="0"/>
              </a:spcAft>
              <a:defRPr/>
            </a:pPr>
            <a:br>
              <a:rPr lang="en-US" sz="1000" dirty="0">
                <a:solidFill>
                  <a:schemeClr val="bg1"/>
                </a:solidFill>
                <a:latin typeface="+mj-lt"/>
                <a:ea typeface="Open Sans Light" panose="020B0306030504020204" pitchFamily="34" charset="0"/>
                <a:cs typeface="Open Sans Light" panose="020B0306030504020204" pitchFamily="34" charset="0"/>
              </a:rPr>
            </a:br>
            <a:r>
              <a:rPr lang="en-US" sz="1000" dirty="0">
                <a:solidFill>
                  <a:schemeClr val="bg1"/>
                </a:solidFill>
                <a:latin typeface="+mj-lt"/>
                <a:ea typeface="Open Sans Light" panose="020B0306030504020204" pitchFamily="34" charset="0"/>
                <a:cs typeface="Open Sans Light" panose="020B0306030504020204" pitchFamily="34" charset="0"/>
              </a:rPr>
              <a:t>Take social media icons and put at bottom.</a:t>
            </a:r>
          </a:p>
          <a:p>
            <a:pPr algn="ctr" defTabSz="914377" eaLnBrk="1" fontAlgn="auto" hangingPunct="1">
              <a:spcBef>
                <a:spcPts val="0"/>
              </a:spcBef>
              <a:spcAft>
                <a:spcPts val="0"/>
              </a:spcAft>
              <a:defRPr/>
            </a:pPr>
            <a:br>
              <a:rPr lang="en-US" sz="1000" dirty="0">
                <a:solidFill>
                  <a:schemeClr val="bg1"/>
                </a:solidFill>
                <a:latin typeface="+mj-lt"/>
                <a:ea typeface="Open Sans Light" panose="020B0306030504020204" pitchFamily="34" charset="0"/>
                <a:cs typeface="Open Sans Light" panose="020B0306030504020204" pitchFamily="34" charset="0"/>
              </a:rPr>
            </a:br>
            <a:r>
              <a:rPr lang="en-US" sz="1000" dirty="0">
                <a:solidFill>
                  <a:schemeClr val="bg1"/>
                </a:solidFill>
                <a:latin typeface="+mj-lt"/>
                <a:ea typeface="Open Sans Light" panose="020B0306030504020204" pitchFamily="34" charset="0"/>
                <a:cs typeface="Open Sans Light" panose="020B0306030504020204" pitchFamily="34" charset="0"/>
              </a:rPr>
              <a:t>Implement reviews, deals, sense of urgency, promo codes.</a:t>
            </a:r>
            <a:r>
              <a:rPr lang="id-ID" sz="1000" dirty="0">
                <a:solidFill>
                  <a:schemeClr val="bg1"/>
                </a:solidFill>
                <a:latin typeface="+mj-lt"/>
                <a:ea typeface="Open Sans Light" panose="020B0306030504020204" pitchFamily="34" charset="0"/>
                <a:cs typeface="Open Sans Light" panose="020B0306030504020204" pitchFamily="34" charset="0"/>
              </a:rPr>
              <a:t> </a:t>
            </a:r>
            <a:endParaRPr lang="en-US" sz="1000" dirty="0">
              <a:solidFill>
                <a:schemeClr val="bg1"/>
              </a:solidFill>
              <a:latin typeface="+mj-lt"/>
              <a:ea typeface="Open Sans Light" panose="020B0306030504020204" pitchFamily="34" charset="0"/>
              <a:cs typeface="Open Sans Light" panose="020B0306030504020204" pitchFamily="34" charset="0"/>
            </a:endParaRPr>
          </a:p>
        </p:txBody>
      </p:sp>
      <p:sp>
        <p:nvSpPr>
          <p:cNvPr id="75805" name="Rectangle 375">
            <a:extLst>
              <a:ext uri="{FF2B5EF4-FFF2-40B4-BE49-F238E27FC236}">
                <a16:creationId xmlns:a16="http://schemas.microsoft.com/office/drawing/2014/main" id="{525EDFBB-8E7A-4E21-A526-531F3628C42B}"/>
              </a:ext>
            </a:extLst>
          </p:cNvPr>
          <p:cNvSpPr>
            <a:spLocks noChangeArrowheads="1"/>
          </p:cNvSpPr>
          <p:nvPr/>
        </p:nvSpPr>
        <p:spPr bwMode="auto">
          <a:xfrm>
            <a:off x="4635500" y="4403725"/>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solidFill>
                  <a:schemeClr val="bg1"/>
                </a:solidFill>
                <a:latin typeface="Open Sans" pitchFamily="34" charset="0"/>
                <a:cs typeface="Open Sans" pitchFamily="34" charset="0"/>
              </a:rPr>
              <a:t>MOBILE CAMPAIGNS &amp; MOBILE ONLY OFFERS</a:t>
            </a:r>
          </a:p>
        </p:txBody>
      </p:sp>
      <p:sp>
        <p:nvSpPr>
          <p:cNvPr id="377" name="Rectangle 376">
            <a:extLst>
              <a:ext uri="{FF2B5EF4-FFF2-40B4-BE49-F238E27FC236}">
                <a16:creationId xmlns:a16="http://schemas.microsoft.com/office/drawing/2014/main" id="{F612207F-A979-43A0-9EF7-6B6401E3F63C}"/>
              </a:ext>
            </a:extLst>
          </p:cNvPr>
          <p:cNvSpPr/>
          <p:nvPr/>
        </p:nvSpPr>
        <p:spPr>
          <a:xfrm>
            <a:off x="4576763" y="4930775"/>
            <a:ext cx="1541462" cy="1016000"/>
          </a:xfrm>
          <a:prstGeom prst="rect">
            <a:avLst/>
          </a:prstGeom>
        </p:spPr>
        <p:txBody>
          <a:bodyPr>
            <a:spAutoFit/>
          </a:bodyPr>
          <a:lstStyle/>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Revamp your messaging to reflect well on mobile and experiment with mobile only targeting to get a good bang for your buck.</a:t>
            </a:r>
          </a:p>
        </p:txBody>
      </p:sp>
      <p:sp>
        <p:nvSpPr>
          <p:cNvPr id="75807" name="Rectangle 377">
            <a:extLst>
              <a:ext uri="{FF2B5EF4-FFF2-40B4-BE49-F238E27FC236}">
                <a16:creationId xmlns:a16="http://schemas.microsoft.com/office/drawing/2014/main" id="{9AA9F0C3-3BD4-4F6B-A4FE-3F0C82D6D84A}"/>
              </a:ext>
            </a:extLst>
          </p:cNvPr>
          <p:cNvSpPr>
            <a:spLocks noChangeArrowheads="1"/>
          </p:cNvSpPr>
          <p:nvPr/>
        </p:nvSpPr>
        <p:spPr bwMode="auto">
          <a:xfrm>
            <a:off x="6343650" y="4403725"/>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solidFill>
                  <a:schemeClr val="bg1"/>
                </a:solidFill>
                <a:latin typeface="Open Sans" pitchFamily="34" charset="0"/>
                <a:cs typeface="Open Sans" pitchFamily="34" charset="0"/>
              </a:rPr>
              <a:t>OTA PARTNERSHIP OPTIMIZATION</a:t>
            </a:r>
          </a:p>
        </p:txBody>
      </p:sp>
      <p:sp>
        <p:nvSpPr>
          <p:cNvPr id="379" name="Rectangle 378">
            <a:extLst>
              <a:ext uri="{FF2B5EF4-FFF2-40B4-BE49-F238E27FC236}">
                <a16:creationId xmlns:a16="http://schemas.microsoft.com/office/drawing/2014/main" id="{91F70E0F-534C-4627-BAE3-AF8969A453D2}"/>
              </a:ext>
            </a:extLst>
          </p:cNvPr>
          <p:cNvSpPr/>
          <p:nvPr/>
        </p:nvSpPr>
        <p:spPr>
          <a:xfrm>
            <a:off x="6284913" y="4884738"/>
            <a:ext cx="1541462" cy="1323975"/>
          </a:xfrm>
          <a:prstGeom prst="rect">
            <a:avLst/>
          </a:prstGeom>
        </p:spPr>
        <p:txBody>
          <a:bodyPr>
            <a:spAutoFit/>
          </a:bodyPr>
          <a:lstStyle/>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During low season, work with your OTA’s to get the most out of their promo offers. </a:t>
            </a:r>
            <a:br>
              <a:rPr lang="en-US" sz="1000" dirty="0">
                <a:solidFill>
                  <a:schemeClr val="bg1"/>
                </a:solidFill>
                <a:latin typeface="+mj-lt"/>
                <a:ea typeface="Open Sans Light" panose="020B0306030504020204" pitchFamily="34" charset="0"/>
                <a:cs typeface="Open Sans Light" panose="020B0306030504020204" pitchFamily="34" charset="0"/>
              </a:rPr>
            </a:br>
            <a:br>
              <a:rPr lang="en-US" sz="1000" dirty="0">
                <a:solidFill>
                  <a:schemeClr val="bg1"/>
                </a:solidFill>
                <a:latin typeface="+mj-lt"/>
                <a:ea typeface="Open Sans Light" panose="020B0306030504020204" pitchFamily="34" charset="0"/>
                <a:cs typeface="Open Sans Light" panose="020B0306030504020204" pitchFamily="34" charset="0"/>
              </a:rPr>
            </a:br>
            <a:r>
              <a:rPr lang="en-US" sz="1000" dirty="0">
                <a:solidFill>
                  <a:schemeClr val="bg1"/>
                </a:solidFill>
                <a:latin typeface="+mj-lt"/>
                <a:ea typeface="Open Sans Light" panose="020B0306030504020204" pitchFamily="34" charset="0"/>
                <a:cs typeface="Open Sans Light" panose="020B0306030504020204" pitchFamily="34" charset="0"/>
              </a:rPr>
              <a:t>Steer clear of Groupon, etc., if you can for best ROI.</a:t>
            </a:r>
            <a:r>
              <a:rPr lang="id-ID" sz="1000" dirty="0">
                <a:solidFill>
                  <a:schemeClr val="bg1"/>
                </a:solidFill>
                <a:latin typeface="+mj-lt"/>
                <a:ea typeface="Open Sans Light" panose="020B0306030504020204" pitchFamily="34" charset="0"/>
                <a:cs typeface="Open Sans Light" panose="020B0306030504020204" pitchFamily="34" charset="0"/>
              </a:rPr>
              <a:t> </a:t>
            </a:r>
            <a:endParaRPr lang="en-US" sz="1000" dirty="0">
              <a:solidFill>
                <a:schemeClr val="bg1"/>
              </a:solidFill>
              <a:latin typeface="+mj-lt"/>
              <a:ea typeface="Open Sans Light" panose="020B0306030504020204" pitchFamily="34" charset="0"/>
              <a:cs typeface="Open Sans Light" panose="020B0306030504020204" pitchFamily="34" charset="0"/>
            </a:endParaRPr>
          </a:p>
        </p:txBody>
      </p:sp>
      <p:sp>
        <p:nvSpPr>
          <p:cNvPr id="75809" name="Rectangle 379">
            <a:extLst>
              <a:ext uri="{FF2B5EF4-FFF2-40B4-BE49-F238E27FC236}">
                <a16:creationId xmlns:a16="http://schemas.microsoft.com/office/drawing/2014/main" id="{DFF46FAB-6634-4F42-A594-C2F11DCD42B2}"/>
              </a:ext>
            </a:extLst>
          </p:cNvPr>
          <p:cNvSpPr>
            <a:spLocks noChangeArrowheads="1"/>
          </p:cNvSpPr>
          <p:nvPr/>
        </p:nvSpPr>
        <p:spPr bwMode="auto">
          <a:xfrm>
            <a:off x="7967663" y="4233863"/>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solidFill>
                  <a:schemeClr val="bg1"/>
                </a:solidFill>
                <a:latin typeface="Open Sans" pitchFamily="34" charset="0"/>
                <a:cs typeface="Open Sans" pitchFamily="34" charset="0"/>
              </a:rPr>
              <a:t>CONTENT TYPES</a:t>
            </a:r>
          </a:p>
        </p:txBody>
      </p:sp>
      <p:sp>
        <p:nvSpPr>
          <p:cNvPr id="381" name="Rectangle 380">
            <a:extLst>
              <a:ext uri="{FF2B5EF4-FFF2-40B4-BE49-F238E27FC236}">
                <a16:creationId xmlns:a16="http://schemas.microsoft.com/office/drawing/2014/main" id="{026A2FD9-F0D2-4156-9B4C-C035B199AAFE}"/>
              </a:ext>
            </a:extLst>
          </p:cNvPr>
          <p:cNvSpPr/>
          <p:nvPr/>
        </p:nvSpPr>
        <p:spPr>
          <a:xfrm>
            <a:off x="7945438" y="4546600"/>
            <a:ext cx="1539875" cy="2246313"/>
          </a:xfrm>
          <a:prstGeom prst="rect">
            <a:avLst/>
          </a:prstGeom>
        </p:spPr>
        <p:txBody>
          <a:bodyPr>
            <a:spAutoFit/>
          </a:bodyPr>
          <a:lstStyle/>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Good photography and video is worth its weight in gold – excellent for exposure and sharing</a:t>
            </a:r>
            <a:r>
              <a:rPr lang="id-ID" sz="1000" dirty="0">
                <a:solidFill>
                  <a:schemeClr val="bg1"/>
                </a:solidFill>
                <a:latin typeface="+mj-lt"/>
                <a:ea typeface="Open Sans Light" panose="020B0306030504020204" pitchFamily="34" charset="0"/>
                <a:cs typeface="Open Sans Light" panose="020B0306030504020204" pitchFamily="34" charset="0"/>
              </a:rPr>
              <a:t>.</a:t>
            </a: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Make sure that bloggers, CVB &amp; other mediums have your best assets. Use video for top engagement in </a:t>
            </a:r>
            <a:r>
              <a:rPr lang="en-US" sz="1000" dirty="0" err="1">
                <a:solidFill>
                  <a:schemeClr val="bg1"/>
                </a:solidFill>
                <a:latin typeface="+mj-lt"/>
                <a:ea typeface="Open Sans Light" panose="020B0306030504020204" pitchFamily="34" charset="0"/>
                <a:cs typeface="Open Sans Light" panose="020B0306030504020204" pitchFamily="34" charset="0"/>
              </a:rPr>
              <a:t>somo</a:t>
            </a:r>
            <a:r>
              <a:rPr lang="en-US" sz="1000" dirty="0">
                <a:solidFill>
                  <a:schemeClr val="bg1"/>
                </a:solidFill>
                <a:latin typeface="+mj-lt"/>
                <a:ea typeface="Open Sans Light" panose="020B0306030504020204" pitchFamily="34" charset="0"/>
                <a:cs typeface="Open Sans Light" panose="020B0306030504020204" pitchFamily="34" charset="0"/>
              </a:rPr>
              <a:t> campaigns.</a:t>
            </a:r>
            <a:r>
              <a:rPr lang="id-ID" sz="1000" dirty="0">
                <a:solidFill>
                  <a:schemeClr val="bg1"/>
                </a:solidFill>
                <a:latin typeface="+mj-lt"/>
                <a:ea typeface="Open Sans Light" panose="020B0306030504020204" pitchFamily="34" charset="0"/>
                <a:cs typeface="Open Sans Light" panose="020B0306030504020204" pitchFamily="34" charset="0"/>
              </a:rPr>
              <a:t> </a:t>
            </a: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PERSONALIZE CONTENT TOPICS TO CORRELATE W INTEREST DATA.</a:t>
            </a:r>
          </a:p>
        </p:txBody>
      </p:sp>
      <p:sp>
        <p:nvSpPr>
          <p:cNvPr id="75811" name="Rectangle 381">
            <a:extLst>
              <a:ext uri="{FF2B5EF4-FFF2-40B4-BE49-F238E27FC236}">
                <a16:creationId xmlns:a16="http://schemas.microsoft.com/office/drawing/2014/main" id="{4F03208F-96CB-4291-9581-E08B23E821F6}"/>
              </a:ext>
            </a:extLst>
          </p:cNvPr>
          <p:cNvSpPr>
            <a:spLocks noChangeArrowheads="1"/>
          </p:cNvSpPr>
          <p:nvPr/>
        </p:nvSpPr>
        <p:spPr bwMode="auto">
          <a:xfrm>
            <a:off x="9663113" y="4403725"/>
            <a:ext cx="1423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solidFill>
                  <a:schemeClr val="bg1"/>
                </a:solidFill>
                <a:latin typeface="Open Sans" pitchFamily="34" charset="0"/>
                <a:cs typeface="Open Sans" pitchFamily="34" charset="0"/>
              </a:rPr>
              <a:t>RELATIONSHIP BASED MARKETING</a:t>
            </a:r>
          </a:p>
        </p:txBody>
      </p:sp>
      <p:sp>
        <p:nvSpPr>
          <p:cNvPr id="383" name="Rectangle 382">
            <a:extLst>
              <a:ext uri="{FF2B5EF4-FFF2-40B4-BE49-F238E27FC236}">
                <a16:creationId xmlns:a16="http://schemas.microsoft.com/office/drawing/2014/main" id="{15AAF865-12E3-43C8-A3AF-BDA0239F1BBE}"/>
              </a:ext>
            </a:extLst>
          </p:cNvPr>
          <p:cNvSpPr/>
          <p:nvPr/>
        </p:nvSpPr>
        <p:spPr>
          <a:xfrm>
            <a:off x="9604375" y="4884738"/>
            <a:ext cx="1541463" cy="1323975"/>
          </a:xfrm>
          <a:prstGeom prst="rect">
            <a:avLst/>
          </a:prstGeom>
        </p:spPr>
        <p:txBody>
          <a:bodyPr>
            <a:spAutoFit/>
          </a:bodyPr>
          <a:lstStyle/>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Make sure there’s an email sign up on your website and then use it for newsletters with offers</a:t>
            </a:r>
            <a:r>
              <a:rPr lang="id-ID" sz="1000" dirty="0">
                <a:solidFill>
                  <a:schemeClr val="bg1"/>
                </a:solidFill>
                <a:latin typeface="+mj-lt"/>
                <a:ea typeface="Open Sans Light" panose="020B0306030504020204" pitchFamily="34" charset="0"/>
                <a:cs typeface="Open Sans Light" panose="020B0306030504020204" pitchFamily="34" charset="0"/>
              </a:rPr>
              <a:t>.</a:t>
            </a: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endParaRPr lang="en-US" sz="1000" dirty="0">
              <a:solidFill>
                <a:schemeClr val="bg1"/>
              </a:solidFill>
              <a:latin typeface="+mj-lt"/>
              <a:ea typeface="Open Sans Light" panose="020B0306030504020204" pitchFamily="34" charset="0"/>
              <a:cs typeface="Open Sans Light" panose="020B0306030504020204" pitchFamily="34" charset="0"/>
            </a:endParaRPr>
          </a:p>
          <a:p>
            <a:pPr algn="ctr" defTabSz="914377" eaLnBrk="1" fontAlgn="auto" hangingPunct="1">
              <a:spcBef>
                <a:spcPts val="0"/>
              </a:spcBef>
              <a:spcAft>
                <a:spcPts val="0"/>
              </a:spcAft>
              <a:defRPr/>
            </a:pPr>
            <a:r>
              <a:rPr lang="en-US" sz="1000" dirty="0">
                <a:solidFill>
                  <a:schemeClr val="bg1"/>
                </a:solidFill>
                <a:latin typeface="+mj-lt"/>
                <a:ea typeface="Open Sans Light" panose="020B0306030504020204" pitchFamily="34" charset="0"/>
                <a:cs typeface="Open Sans Light" panose="020B0306030504020204" pitchFamily="34" charset="0"/>
              </a:rPr>
              <a:t>Utilize email list for PPC &amp; </a:t>
            </a:r>
            <a:r>
              <a:rPr lang="en-US" sz="1000" dirty="0" err="1">
                <a:solidFill>
                  <a:schemeClr val="bg1"/>
                </a:solidFill>
                <a:latin typeface="+mj-lt"/>
                <a:ea typeface="Open Sans Light" panose="020B0306030504020204" pitchFamily="34" charset="0"/>
                <a:cs typeface="Open Sans Light" panose="020B0306030504020204" pitchFamily="34" charset="0"/>
              </a:rPr>
              <a:t>Somo</a:t>
            </a:r>
            <a:r>
              <a:rPr lang="en-US" sz="1000" dirty="0">
                <a:solidFill>
                  <a:schemeClr val="bg1"/>
                </a:solidFill>
                <a:latin typeface="+mj-lt"/>
                <a:ea typeface="Open Sans Light" panose="020B0306030504020204" pitchFamily="34" charset="0"/>
                <a:cs typeface="Open Sans Light" panose="020B0306030504020204" pitchFamily="34" charset="0"/>
              </a:rPr>
              <a:t> ad targeting.</a:t>
            </a:r>
            <a:r>
              <a:rPr lang="id-ID" sz="1000" dirty="0">
                <a:solidFill>
                  <a:schemeClr val="bg1"/>
                </a:solidFill>
                <a:latin typeface="+mj-lt"/>
                <a:ea typeface="Open Sans Light" panose="020B0306030504020204" pitchFamily="34" charset="0"/>
                <a:cs typeface="Open Sans Light" panose="020B0306030504020204" pitchFamily="34" charset="0"/>
              </a:rPr>
              <a:t> </a:t>
            </a:r>
            <a:endParaRPr lang="en-US" sz="1000" dirty="0">
              <a:solidFill>
                <a:schemeClr val="bg1"/>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Multicolored 01">
      <a:dk1>
        <a:srgbClr val="262626"/>
      </a:dk1>
      <a:lt1>
        <a:srgbClr val="FFFFFF"/>
      </a:lt1>
      <a:dk2>
        <a:srgbClr val="262626"/>
      </a:dk2>
      <a:lt2>
        <a:srgbClr val="FFFFFF"/>
      </a:lt2>
      <a:accent1>
        <a:srgbClr val="4DB3C7"/>
      </a:accent1>
      <a:accent2>
        <a:srgbClr val="85CA46"/>
      </a:accent2>
      <a:accent3>
        <a:srgbClr val="F49D00"/>
      </a:accent3>
      <a:accent4>
        <a:srgbClr val="D2326B"/>
      </a:accent4>
      <a:accent5>
        <a:srgbClr val="1D6E9B"/>
      </a:accent5>
      <a:accent6>
        <a:srgbClr val="6F4EA4"/>
      </a:accent6>
      <a:hlink>
        <a:srgbClr val="7030A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15512</TotalTime>
  <Words>1448</Words>
  <Application>Microsoft Office PowerPoint</Application>
  <PresentationFormat>Widescreen</PresentationFormat>
  <Paragraphs>206</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Arimo</vt:lpstr>
      <vt:lpstr>Calibri</vt:lpstr>
      <vt:lpstr>Calibri Light</vt:lpstr>
      <vt:lpstr>Gill Sans</vt:lpstr>
      <vt:lpstr>Lato Regular</vt:lpstr>
      <vt:lpstr>Open Sans</vt:lpstr>
      <vt:lpstr>Open Sans Light</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island</dc:creator>
  <cp:lastModifiedBy>MaricaMBrewster</cp:lastModifiedBy>
  <cp:revision>1046</cp:revision>
  <dcterms:created xsi:type="dcterms:W3CDTF">2015-10-12T07:46:28Z</dcterms:created>
  <dcterms:modified xsi:type="dcterms:W3CDTF">2018-06-25T17:03:13Z</dcterms:modified>
</cp:coreProperties>
</file>